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6" r:id="rId5"/>
    <p:sldId id="288" r:id="rId6"/>
    <p:sldId id="261" r:id="rId7"/>
    <p:sldId id="262" r:id="rId8"/>
    <p:sldId id="273" r:id="rId9"/>
    <p:sldId id="289" r:id="rId10"/>
    <p:sldId id="260" r:id="rId11"/>
    <p:sldId id="275" r:id="rId12"/>
    <p:sldId id="278" r:id="rId13"/>
    <p:sldId id="281" r:id="rId14"/>
    <p:sldId id="287" r:id="rId15"/>
    <p:sldId id="276" r:id="rId16"/>
    <p:sldId id="265" r:id="rId17"/>
    <p:sldId id="266" r:id="rId18"/>
    <p:sldId id="267" r:id="rId19"/>
    <p:sldId id="268" r:id="rId20"/>
    <p:sldId id="269" r:id="rId21"/>
    <p:sldId id="270" r:id="rId22"/>
    <p:sldId id="277" r:id="rId23"/>
    <p:sldId id="284" r:id="rId24"/>
  </p:sldIdLst>
  <p:sldSz cx="9144000" cy="6858000" type="screen4x3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188" autoAdjust="0"/>
  </p:normalViewPr>
  <p:slideViewPr>
    <p:cSldViewPr>
      <p:cViewPr varScale="1">
        <p:scale>
          <a:sx n="83" d="100"/>
          <a:sy n="83" d="100"/>
        </p:scale>
        <p:origin x="24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20" y="-90"/>
      </p:cViewPr>
      <p:guideLst>
        <p:guide orient="horz" pos="2925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858E-2509-428C-A316-81F0B827EC6F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F899F-196D-47BD-B8F4-43960D41CC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0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F769B74E-5A13-47F6-912B-37FAFF777736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DBDAD44D-6838-4289-8CB7-1E35B0CAC9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4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89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726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06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38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55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26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805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8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4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9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8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8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D3BC-79F6-4BB1-84FE-58FE20552FB9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0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52736"/>
          </a:xfrm>
          <a:noFill/>
        </p:spPr>
        <p:txBody>
          <a:bodyPr/>
          <a:lstStyle/>
          <a:p>
            <a:r>
              <a:rPr lang="da-DK" b="1" dirty="0" smtClean="0"/>
              <a:t>Landsbysamvirket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572" y="2996952"/>
            <a:ext cx="6400800" cy="3600400"/>
          </a:xfrm>
        </p:spPr>
        <p:txBody>
          <a:bodyPr>
            <a:normAutofit fontScale="85000" lnSpcReduction="20000"/>
          </a:bodyPr>
          <a:lstStyle/>
          <a:p>
            <a:r>
              <a:rPr lang="da-DK" sz="6000" b="1" dirty="0" smtClean="0">
                <a:solidFill>
                  <a:schemeClr val="tx1"/>
                </a:solidFill>
              </a:rPr>
              <a:t>Velkommen til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Generalforsamling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2019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Tebstrup Forsamlingshus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26. </a:t>
            </a:r>
            <a:r>
              <a:rPr lang="da-DK" sz="4000" b="1" dirty="0">
                <a:solidFill>
                  <a:schemeClr val="tx1"/>
                </a:solidFill>
              </a:rPr>
              <a:t>f</a:t>
            </a:r>
            <a:r>
              <a:rPr lang="da-DK" sz="4000" b="1" dirty="0" smtClean="0">
                <a:solidFill>
                  <a:schemeClr val="tx1"/>
                </a:solidFill>
              </a:rPr>
              <a:t>ebruar 2019</a:t>
            </a:r>
            <a:endParaRPr lang="en-US" sz="4000" b="1" dirty="0">
              <a:solidFill>
                <a:schemeClr val="tx1"/>
              </a:solidFill>
            </a:endParaRPr>
          </a:p>
          <a:p>
            <a:endParaRPr lang="en-US" sz="60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39030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61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Tildelte midler i 2018 til projekter i   landsbyerne 135.040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Liv i forsamlingshusene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Landsbysamvirket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Kulturpuljen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10 (11) arrangementer</a:t>
            </a:r>
          </a:p>
          <a:p>
            <a:endParaRPr lang="en-US" sz="36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4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/>
              <a:t>Liv i forsamlingshusene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10 arrangementer + 1 aflyst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I alt 675 deltagere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Bredt grundlag af kunstnere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Forsamlingshusene er ved at kunne selv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65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1197" y="1052736"/>
            <a:ext cx="8039355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 </a:t>
            </a:r>
            <a:r>
              <a:rPr lang="en-US" sz="2800" b="1" dirty="0" err="1" smtClean="0"/>
              <a:t>Sjelle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Bechmann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Sidenius</a:t>
            </a:r>
            <a:r>
              <a:rPr lang="en-US" sz="2800" b="1" dirty="0" smtClean="0"/>
              <a:t> Trio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Skjørring</a:t>
            </a:r>
            <a:r>
              <a:rPr lang="en-US" sz="2800" b="1" dirty="0" smtClean="0"/>
              <a:t>, Anne </a:t>
            </a:r>
            <a:r>
              <a:rPr lang="en-US" sz="2800" b="1" dirty="0" err="1" smtClean="0"/>
              <a:t>Dorte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Michelsen</a:t>
            </a:r>
            <a:r>
              <a:rPr lang="en-US" sz="2800" b="1" dirty="0"/>
              <a:t>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da-DK" sz="2800" b="1" dirty="0" smtClean="0"/>
              <a:t>Alken</a:t>
            </a:r>
            <a:r>
              <a:rPr lang="da-DK" sz="2800" b="1" dirty="0"/>
              <a:t>, </a:t>
            </a:r>
            <a:r>
              <a:rPr lang="da-DK" sz="2800" b="1" dirty="0" smtClean="0"/>
              <a:t>Young </a:t>
            </a:r>
            <a:r>
              <a:rPr lang="da-DK" sz="2800" b="1" dirty="0" err="1" smtClean="0"/>
              <a:t>Flowers</a:t>
            </a:r>
            <a:r>
              <a:rPr lang="da-DK" sz="2800" b="1" dirty="0" smtClean="0"/>
              <a:t>        </a:t>
            </a:r>
            <a:r>
              <a:rPr lang="da-DK" sz="2800" b="1" dirty="0"/>
              <a:t>	                  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en-US" sz="2800" b="1" dirty="0" err="1" smtClean="0"/>
              <a:t>Gjesing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smtClean="0"/>
              <a:t>Johnny Cash Band</a:t>
            </a:r>
            <a:r>
              <a:rPr lang="en-US" sz="2800" b="1" dirty="0"/>
              <a:t>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Blegind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smtClean="0"/>
              <a:t>Michelle </a:t>
            </a:r>
            <a:r>
              <a:rPr lang="en-US" sz="2800" b="1" dirty="0" err="1" smtClean="0"/>
              <a:t>Birkballe</a:t>
            </a:r>
            <a:r>
              <a:rPr lang="en-US" sz="2800" b="1" dirty="0" smtClean="0"/>
              <a:t> Duo</a:t>
            </a:r>
            <a:r>
              <a:rPr lang="en-US" sz="2800" b="1" dirty="0"/>
              <a:t>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Storring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 smtClean="0"/>
              <a:t>Vangsgaard</a:t>
            </a:r>
            <a:r>
              <a:rPr lang="en-US" sz="2800" b="1" dirty="0" smtClean="0"/>
              <a:t> &amp; </a:t>
            </a:r>
            <a:r>
              <a:rPr lang="en-US" sz="2800" b="1" dirty="0" err="1" smtClean="0"/>
              <a:t>Gleesborg</a:t>
            </a:r>
            <a:r>
              <a:rPr lang="en-US" sz="2800" b="1" dirty="0"/>
              <a:t>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Mesing,</a:t>
            </a:r>
            <a:r>
              <a:rPr lang="da-DK" sz="2800" b="1" dirty="0"/>
              <a:t> </a:t>
            </a:r>
            <a:r>
              <a:rPr lang="da-DK" sz="2800" b="1" dirty="0" smtClean="0"/>
              <a:t>Gary </a:t>
            </a:r>
            <a:r>
              <a:rPr lang="da-DK" sz="2800" b="1" dirty="0" err="1" smtClean="0"/>
              <a:t>Snider</a:t>
            </a:r>
            <a:r>
              <a:rPr lang="da-DK" sz="2800" b="1" dirty="0"/>
              <a:t>		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en-US" sz="2800" b="1" dirty="0" err="1" smtClean="0"/>
              <a:t>Tebstrup</a:t>
            </a:r>
            <a:r>
              <a:rPr lang="en-US" sz="2800" b="1" dirty="0" smtClean="0"/>
              <a:t>,</a:t>
            </a:r>
            <a:r>
              <a:rPr lang="en-US" sz="2800" b="1" dirty="0"/>
              <a:t>	</a:t>
            </a:r>
            <a:r>
              <a:rPr lang="en-US" sz="2800" b="1" dirty="0" smtClean="0"/>
              <a:t>Total Hip Replacement (</a:t>
            </a:r>
            <a:r>
              <a:rPr lang="en-US" sz="2800" b="1" dirty="0" err="1" smtClean="0"/>
              <a:t>aflyst</a:t>
            </a:r>
            <a:r>
              <a:rPr lang="en-US" sz="2800" b="1" dirty="0" smtClean="0"/>
              <a:t>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Vorerladegaard</a:t>
            </a:r>
            <a:r>
              <a:rPr lang="en-US" sz="2800" b="1" dirty="0" smtClean="0"/>
              <a:t>, Kristian </a:t>
            </a:r>
            <a:r>
              <a:rPr lang="en-US" sz="2800" b="1" dirty="0" err="1" smtClean="0"/>
              <a:t>Lilholt</a:t>
            </a:r>
            <a:r>
              <a:rPr lang="en-US" sz="2800" b="1" dirty="0" smtClean="0"/>
              <a:t> Band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Firgårde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 smtClean="0"/>
              <a:t>Torbjørn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Risager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 smtClean="0"/>
              <a:t> Skivholme</a:t>
            </a:r>
            <a:r>
              <a:rPr lang="da-DK" sz="2800" b="1" dirty="0"/>
              <a:t>, Her er en sang </a:t>
            </a:r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dirty="0"/>
              <a:t> </a:t>
            </a:r>
            <a:endParaRPr lang="da-DK" sz="2800" dirty="0"/>
          </a:p>
          <a:p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3846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Trafikmøde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Det </a:t>
            </a:r>
            <a:r>
              <a:rPr lang="da-DK" sz="3600" b="1" dirty="0"/>
              <a:t>grønne </a:t>
            </a:r>
            <a:r>
              <a:rPr lang="da-DK" sz="3600" b="1" dirty="0" smtClean="0"/>
              <a:t>Råd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Foreningernes Aften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Nytårskur (</a:t>
            </a:r>
            <a:r>
              <a:rPr lang="da-DK" sz="3600" b="1" dirty="0" err="1" smtClean="0"/>
              <a:t>FNs</a:t>
            </a:r>
            <a:r>
              <a:rPr lang="da-DK" sz="3600" b="1" dirty="0" smtClean="0"/>
              <a:t> Verdensmål)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Møde med Renosyd om ny affaldsplan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Cykelruten </a:t>
            </a:r>
            <a:r>
              <a:rPr lang="da-DK" sz="3600" b="1" dirty="0" err="1" smtClean="0"/>
              <a:t>Kulturringen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r>
              <a:rPr lang="da-DK" sz="3600" b="1" dirty="0"/>
              <a:t>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874" y="5550295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7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09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6998459" flipH="1">
            <a:off x="-1206980" y="5959672"/>
            <a:ext cx="8537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</a:t>
            </a:r>
            <a:r>
              <a:rPr lang="da-DK" sz="3600" b="1" dirty="0"/>
              <a:t>Pris komitéen for Skanderborgprisen </a:t>
            </a:r>
            <a:r>
              <a:rPr lang="da-DK" sz="3600" b="1" dirty="0" smtClean="0"/>
              <a:t>           Sporen</a:t>
            </a:r>
            <a:r>
              <a:rPr lang="da-DK" sz="3600" b="1" dirty="0"/>
              <a:t>, Årets </a:t>
            </a:r>
            <a:r>
              <a:rPr lang="da-DK" sz="3600" b="1" dirty="0" smtClean="0"/>
              <a:t>Lederpris </a:t>
            </a:r>
            <a:r>
              <a:rPr lang="da-DK" sz="3600" b="1" dirty="0"/>
              <a:t>og </a:t>
            </a:r>
            <a:r>
              <a:rPr lang="da-DK" sz="3600" b="1" dirty="0" smtClean="0"/>
              <a:t>Årets  Idrætsudøverpris</a:t>
            </a:r>
          </a:p>
          <a:p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Årets Landsby i Skanderborg </a:t>
            </a:r>
            <a:r>
              <a:rPr lang="da-DK" sz="3600" b="1" dirty="0" smtClean="0"/>
              <a:t>Kommune  - ingen i 2018 men Stjær i 2019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835" y="515719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9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83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2" y="1462231"/>
            <a:ext cx="8229600" cy="4525963"/>
          </a:xfrm>
        </p:spPr>
        <p:txBody>
          <a:bodyPr/>
          <a:lstStyle/>
          <a:p>
            <a:r>
              <a:rPr lang="da-DK" b="1" dirty="0" smtClean="0"/>
              <a:t>Landsbysamvirket spørges ofte om forskellige tiltag rettet mod landsbyerne.  </a:t>
            </a:r>
          </a:p>
          <a:p>
            <a:r>
              <a:rPr lang="da-DK" b="1" dirty="0" smtClean="0"/>
              <a:t>Årligt er der møder med Kultur- Sundheds- og Beskæftigelsesudvalget , som er vores kontaktudvalg.</a:t>
            </a:r>
          </a:p>
          <a:p>
            <a:r>
              <a:rPr lang="da-DK" b="1" dirty="0" smtClean="0"/>
              <a:t>Samvirket er i 2 omgange blevet hørt om regler for ny landsbypulje.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07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0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Opgaver næste år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Kommuneplanen</a:t>
            </a:r>
            <a:endParaRPr lang="en-US" b="1" dirty="0"/>
          </a:p>
          <a:p>
            <a:r>
              <a:rPr lang="da-DK" b="1" dirty="0" smtClean="0"/>
              <a:t>Trafik i landsbyerne og på landet</a:t>
            </a:r>
          </a:p>
          <a:p>
            <a:r>
              <a:rPr lang="da-DK" b="1" dirty="0" smtClean="0"/>
              <a:t>Landdistriktspuljerne, uddeling af midler</a:t>
            </a:r>
          </a:p>
          <a:p>
            <a:r>
              <a:rPr lang="da-DK" b="1" dirty="0" smtClean="0"/>
              <a:t>Årets Landsby</a:t>
            </a:r>
          </a:p>
          <a:p>
            <a:r>
              <a:rPr lang="da-DK" b="1" dirty="0" smtClean="0"/>
              <a:t>Forsamlingshusene</a:t>
            </a:r>
          </a:p>
          <a:p>
            <a:r>
              <a:rPr lang="da-DK" b="1" dirty="0" smtClean="0"/>
              <a:t>Facebook-gruppen</a:t>
            </a:r>
          </a:p>
          <a:p>
            <a:endParaRPr lang="da-DK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Indkomne forslag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Forslag </a:t>
            </a:r>
            <a:r>
              <a:rPr lang="da-DK" b="1" dirty="0"/>
              <a:t>om en landdistriktskonference for landsbyerne i Skanderborg kommune,  </a:t>
            </a:r>
            <a:r>
              <a:rPr lang="da-DK" b="1" dirty="0" smtClean="0"/>
              <a:t>         af </a:t>
            </a:r>
            <a:r>
              <a:rPr lang="da-DK" b="1" dirty="0"/>
              <a:t>én dags varighed, i 2020, </a:t>
            </a:r>
            <a:endParaRPr lang="da-DK" b="1" dirty="0" smtClean="0"/>
          </a:p>
          <a:p>
            <a:r>
              <a:rPr lang="da-DK" b="1" dirty="0" err="1" smtClean="0"/>
              <a:t>Forslagstiller</a:t>
            </a:r>
            <a:r>
              <a:rPr lang="da-DK" b="1" dirty="0"/>
              <a:t>: Pil Brudager.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48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723" y="1600200"/>
            <a:ext cx="4828552" cy="4525963"/>
          </a:xfrm>
        </p:spPr>
      </p:pic>
    </p:spTree>
    <p:extLst>
      <p:ext uri="{BB962C8B-B14F-4D97-AF65-F5344CB8AC3E}">
        <p14:creationId xmlns:p14="http://schemas.microsoft.com/office/powerpoint/2010/main" val="40483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4" y="0"/>
            <a:ext cx="9396536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627" y="1600200"/>
            <a:ext cx="5782746" cy="4525963"/>
          </a:xfrm>
        </p:spPr>
      </p:pic>
    </p:spTree>
    <p:extLst>
      <p:ext uri="{BB962C8B-B14F-4D97-AF65-F5344CB8AC3E}">
        <p14:creationId xmlns:p14="http://schemas.microsoft.com/office/powerpoint/2010/main" val="344793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432" y="-262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Aftenens 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306285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Velkommen til Tebstrup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Generalforsamling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Kaffe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 </a:t>
            </a:r>
            <a:r>
              <a:rPr lang="da-DK" sz="3200" b="1" dirty="0" smtClean="0"/>
              <a:t>Hvad sker der i Ejer Bjerge?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Afslutning</a:t>
            </a:r>
            <a:endParaRPr lang="en-US" sz="32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23365"/>
            <a:ext cx="3476556" cy="118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1555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til bestyrelsen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På valg er: </a:t>
            </a:r>
          </a:p>
          <a:p>
            <a:r>
              <a:rPr lang="da-DK" b="1" dirty="0" smtClean="0"/>
              <a:t>Arne Nørskov, Hans Erik Jepsen (Jeppe) og Zita Hubback.</a:t>
            </a:r>
            <a:endParaRPr lang="da-DK" b="1" dirty="0"/>
          </a:p>
          <a:p>
            <a:r>
              <a:rPr lang="da-DK" b="1" dirty="0" smtClean="0"/>
              <a:t>Valg af 2 suppleanter. På valg er Egil Jørgensen og Leif </a:t>
            </a:r>
            <a:r>
              <a:rPr lang="da-DK" b="1" dirty="0"/>
              <a:t>Ifversen </a:t>
            </a:r>
            <a:r>
              <a:rPr lang="da-DK" b="1" dirty="0" smtClean="0"/>
              <a:t>Olesen</a:t>
            </a:r>
          </a:p>
          <a:p>
            <a:r>
              <a:rPr lang="da-DK" b="1" dirty="0" smtClean="0"/>
              <a:t>Bestyrelsen består af 7 medlemmer og 2 suppleanter</a:t>
            </a:r>
            <a:r>
              <a:rPr lang="da-DK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0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af revisor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På valg er Hans Gravsholt</a:t>
            </a:r>
          </a:p>
          <a:p>
            <a:r>
              <a:rPr lang="da-DK" b="1" dirty="0" smtClean="0"/>
              <a:t>Valg af revisor suppleant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2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Eventuelt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?</a:t>
            </a:r>
            <a:endParaRPr lang="da-DK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6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01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b="1" dirty="0" smtClean="0"/>
              <a:t>Pause og kaffe</a:t>
            </a:r>
          </a:p>
          <a:p>
            <a:pPr marL="0" indent="0" algn="ctr">
              <a:buNone/>
            </a:pPr>
            <a:endParaRPr lang="da-DK" sz="4400" b="1" dirty="0"/>
          </a:p>
          <a:p>
            <a:pPr marL="0" indent="0" algn="ctr">
              <a:buNone/>
            </a:pPr>
            <a:r>
              <a:rPr lang="da-DK" sz="4400" b="1" dirty="0" smtClean="0"/>
              <a:t>Næste punkt:</a:t>
            </a:r>
          </a:p>
          <a:p>
            <a:pPr marL="0" indent="0" algn="ctr">
              <a:buNone/>
            </a:pPr>
            <a:r>
              <a:rPr lang="da-DK" sz="4400" b="1" dirty="0" smtClean="0"/>
              <a:t>Hvad sker der i Ejer Bjerge?</a:t>
            </a:r>
            <a:endParaRPr lang="da-DK" sz="4400" b="1" dirty="0"/>
          </a:p>
        </p:txBody>
      </p:sp>
    </p:spTree>
    <p:extLst>
      <p:ext uri="{BB962C8B-B14F-4D97-AF65-F5344CB8AC3E}">
        <p14:creationId xmlns:p14="http://schemas.microsoft.com/office/powerpoint/2010/main" val="5313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1088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Generalforsamling 2019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a-DK" b="1" dirty="0" smtClean="0"/>
              <a:t>Valg af dirigent</a:t>
            </a:r>
          </a:p>
          <a:p>
            <a:r>
              <a:rPr lang="da-DK" b="1" dirty="0" smtClean="0"/>
              <a:t>Valg af stemmetæller og referent</a:t>
            </a:r>
          </a:p>
          <a:p>
            <a:r>
              <a:rPr lang="da-DK" b="1" dirty="0" smtClean="0"/>
              <a:t>Bestyrelsens beretning</a:t>
            </a:r>
          </a:p>
          <a:p>
            <a:r>
              <a:rPr lang="da-DK" b="1" dirty="0" smtClean="0"/>
              <a:t>Indkomne forslag</a:t>
            </a:r>
          </a:p>
          <a:p>
            <a:r>
              <a:rPr lang="da-DK" b="1" dirty="0" smtClean="0"/>
              <a:t>Fremlæggelse af årsregnskab</a:t>
            </a:r>
          </a:p>
          <a:p>
            <a:r>
              <a:rPr lang="da-DK" b="1" dirty="0" smtClean="0"/>
              <a:t>Valg af 4 medlemmer til bestyrelsen</a:t>
            </a:r>
          </a:p>
          <a:p>
            <a:r>
              <a:rPr lang="da-DK" b="1" dirty="0" smtClean="0"/>
              <a:t>Valg af 2 suppleanter</a:t>
            </a:r>
          </a:p>
          <a:p>
            <a:r>
              <a:rPr lang="da-DK" b="1" dirty="0" smtClean="0"/>
              <a:t>Valg af revisor og revisor suppleant</a:t>
            </a:r>
          </a:p>
          <a:p>
            <a:r>
              <a:rPr lang="da-DK" b="1" dirty="0" smtClean="0"/>
              <a:t>Eventuelt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517232"/>
            <a:ext cx="3376465" cy="115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14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04" y="18052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2600" y="1524145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467544" y="1628800"/>
            <a:ext cx="82871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Ny landsbypulje for 2019-2020 på i alt 5 mio. kr. for de to år tilsammen</a:t>
            </a:r>
            <a:endParaRPr lang="da-DK" sz="32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Krone til krone princip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Landsbysamvirket modtager og behandler  ansøgninger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Retningslinjer forventes godkendt af Byrådet i foråret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Første ansøgningsfrist formentlig inden sommerferien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200" b="1" dirty="0"/>
          </a:p>
          <a:p>
            <a:pPr marL="285750" indent="-285750">
              <a:buFont typeface="Wingdings" pitchFamily="2" charset="2"/>
              <a:buChar char="Ø"/>
            </a:pPr>
            <a:endParaRPr lang="da-DK" sz="3200" b="1" dirty="0"/>
          </a:p>
        </p:txBody>
      </p:sp>
    </p:spTree>
    <p:extLst>
      <p:ext uri="{BB962C8B-B14F-4D97-AF65-F5344CB8AC3E}">
        <p14:creationId xmlns:p14="http://schemas.microsoft.com/office/powerpoint/2010/main" val="40131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2739" y="1527373"/>
            <a:ext cx="8229600" cy="452596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Kommuneplantillæg for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Inspirationsmøde d. 9. januar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Opfølgningsmøde d. 1. oktober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Frist for indsendelse 1. </a:t>
            </a:r>
            <a:r>
              <a:rPr lang="da-DK" b="1" dirty="0" smtClean="0"/>
              <a:t>juni</a:t>
            </a:r>
          </a:p>
          <a:p>
            <a:pPr marL="0" indent="0">
              <a:buNone/>
            </a:pPr>
            <a:r>
              <a:rPr lang="da-DK" b="1" dirty="0"/>
              <a:t> </a:t>
            </a:r>
            <a:endParaRPr lang="da-DK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FB-gruppen ‘Landsbysamvirket.dk</a:t>
            </a:r>
            <a:r>
              <a:rPr lang="da-DK" b="1" dirty="0" smtClean="0"/>
              <a:t>’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err="1"/>
              <a:t>Fundraisingkursus</a:t>
            </a:r>
            <a:r>
              <a:rPr lang="da-DK" b="1" dirty="0"/>
              <a:t> for landsbyerne </a:t>
            </a:r>
            <a:endParaRPr lang="da-DK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Vej og Trafik-møde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b="1" dirty="0"/>
          </a:p>
          <a:p>
            <a:endParaRPr lang="da-DK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49" y="5373216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4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23575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Landdistriktspuljen (gammel ordning)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250.000 kr. hvert år til styrkelse af landsbyerne i Skanderborg Kommune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kulturelle og sociale initiativer der styrker de enkelte landsbyer og landområder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Initiativer der skaber netværk i og imellem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Styrker bosætningen i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turisme og erhvervsudvikling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graphicFrame>
        <p:nvGraphicFramePr>
          <p:cNvPr id="3" name="Pladsholder til ind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230506"/>
              </p:ext>
            </p:extLst>
          </p:nvPr>
        </p:nvGraphicFramePr>
        <p:xfrm>
          <a:off x="9972675" y="1524000"/>
          <a:ext cx="81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12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477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532501"/>
              </p:ext>
            </p:extLst>
          </p:nvPr>
        </p:nvGraphicFramePr>
        <p:xfrm>
          <a:off x="-324544" y="5340122"/>
          <a:ext cx="82550" cy="106680"/>
        </p:xfrm>
        <a:graphic>
          <a:graphicData uri="http://schemas.openxmlformats.org/drawingml/2006/table">
            <a:tbl>
              <a:tblPr/>
              <a:tblGrid>
                <a:gridCol w="48511"/>
                <a:gridCol w="34039"/>
              </a:tblGrid>
              <a:tr h="69462">
                <a:tc>
                  <a:txBody>
                    <a:bodyPr/>
                    <a:lstStyle/>
                    <a:p>
                      <a:r>
                        <a:rPr lang="da-DK" sz="100" dirty="0">
                          <a:effectLst/>
                          <a:latin typeface="Arial"/>
                        </a:rPr>
                        <a:t>Jeksen Beboerforening</a:t>
                      </a:r>
                      <a:endParaRPr lang="da-DK" sz="100" dirty="0">
                        <a:effectLst/>
                        <a:latin typeface="Roboto"/>
                      </a:endParaRPr>
                    </a:p>
                  </a:txBody>
                  <a:tcPr marL="620" marR="6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" dirty="0">
                          <a:effectLst/>
                          <a:latin typeface="Arial"/>
                        </a:rPr>
                        <a:t>Faste borde/bænke på Sportspladsen</a:t>
                      </a:r>
                      <a:endParaRPr lang="da-DK" sz="100" dirty="0">
                        <a:effectLst/>
                        <a:latin typeface="Roboto"/>
                      </a:endParaRPr>
                    </a:p>
                  </a:txBody>
                  <a:tcPr marL="620" marR="6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1540" y="1601214"/>
            <a:ext cx="82809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Projekter, der er støttet i 2018: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Voerladegård og omegns </a:t>
            </a:r>
            <a:r>
              <a:rPr lang="da-DK" sz="3200" b="1" dirty="0" smtClean="0"/>
              <a:t>Borgerforening, </a:t>
            </a:r>
            <a:r>
              <a:rPr lang="da-DK" sz="3200" b="1" dirty="0"/>
              <a:t>Salgsfremstød af grunde og </a:t>
            </a:r>
            <a:r>
              <a:rPr lang="da-DK" sz="3200" b="1" dirty="0" smtClean="0"/>
              <a:t>boliger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Jeksen Beboerforening, Faste </a:t>
            </a:r>
            <a:r>
              <a:rPr lang="da-DK" sz="3200" b="1" dirty="0"/>
              <a:t>borde/bænke på </a:t>
            </a:r>
            <a:r>
              <a:rPr lang="da-DK" sz="3200" b="1" dirty="0" smtClean="0"/>
              <a:t>Sportspladsen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Fruering </a:t>
            </a:r>
            <a:r>
              <a:rPr lang="da-DK" sz="3200" b="1" dirty="0" smtClean="0"/>
              <a:t>Borgerforening, </a:t>
            </a:r>
            <a:r>
              <a:rPr lang="da-DK" sz="3200" b="1" dirty="0"/>
              <a:t>Petanque </a:t>
            </a:r>
            <a:r>
              <a:rPr lang="da-DK" sz="3200" b="1" dirty="0" smtClean="0"/>
              <a:t>baner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Tåning Ousted </a:t>
            </a:r>
            <a:r>
              <a:rPr lang="da-DK" sz="3200" b="1" dirty="0" smtClean="0"/>
              <a:t>Posten, </a:t>
            </a:r>
            <a:r>
              <a:rPr lang="da-DK" sz="3200" b="1" dirty="0"/>
              <a:t>Bosætning udvikling Ejer </a:t>
            </a:r>
            <a:r>
              <a:rPr lang="da-DK" sz="3200" b="1" dirty="0" smtClean="0"/>
              <a:t>Bjerge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Herskind </a:t>
            </a:r>
            <a:r>
              <a:rPr lang="da-DK" sz="3200" b="1" dirty="0" smtClean="0"/>
              <a:t>Forsamlingshus,                  Nye </a:t>
            </a:r>
            <a:r>
              <a:rPr lang="da-DK" sz="3200" b="1" dirty="0"/>
              <a:t>møbler mødelokale</a:t>
            </a:r>
            <a:endParaRPr lang="da-DK" sz="30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22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96" y="-51522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628800"/>
            <a:ext cx="828092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Taaning </a:t>
            </a:r>
            <a:r>
              <a:rPr lang="da-DK" sz="3200" b="1" dirty="0"/>
              <a:t>Jazz </a:t>
            </a:r>
            <a:r>
              <a:rPr lang="da-DK" sz="3200" b="1" dirty="0" smtClean="0"/>
              <a:t>Festival, </a:t>
            </a:r>
            <a:r>
              <a:rPr lang="da-DK" sz="3200" b="1" dirty="0"/>
              <a:t>Taaning Jazzfestival </a:t>
            </a:r>
            <a:r>
              <a:rPr lang="da-DK" sz="3200" b="1" dirty="0" smtClean="0"/>
              <a:t>2018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Dørup </a:t>
            </a:r>
            <a:r>
              <a:rPr lang="da-DK" sz="3200" b="1" dirty="0" smtClean="0"/>
              <a:t>Borgerforening, </a:t>
            </a:r>
            <a:r>
              <a:rPr lang="da-DK" sz="3200" b="1" dirty="0"/>
              <a:t>Ude Fitness </a:t>
            </a:r>
            <a:r>
              <a:rPr lang="da-DK" sz="3200" b="1" dirty="0" smtClean="0"/>
              <a:t>redskab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Sammen Gror </a:t>
            </a:r>
            <a:r>
              <a:rPr lang="da-DK" sz="3200" b="1" dirty="0" smtClean="0"/>
              <a:t>Vi, </a:t>
            </a:r>
            <a:r>
              <a:rPr lang="da-DK" sz="3200" b="1" dirty="0"/>
              <a:t>Grønt i </a:t>
            </a:r>
            <a:r>
              <a:rPr lang="da-DK" sz="3200" b="1" dirty="0" smtClean="0"/>
              <a:t>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Søballe </a:t>
            </a:r>
            <a:r>
              <a:rPr lang="da-DK" sz="3200" b="1" dirty="0" smtClean="0"/>
              <a:t>Borgerforening, </a:t>
            </a:r>
            <a:r>
              <a:rPr lang="da-DK" sz="3200" b="1" dirty="0"/>
              <a:t>Forskønnelse af </a:t>
            </a:r>
            <a:r>
              <a:rPr lang="da-DK" sz="3200" b="1" dirty="0" smtClean="0"/>
              <a:t>fællesarealet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err="1" smtClean="0"/>
              <a:t>Møllelauget</a:t>
            </a:r>
            <a:r>
              <a:rPr lang="da-DK" sz="3200" b="1" dirty="0" smtClean="0"/>
              <a:t> </a:t>
            </a:r>
            <a:r>
              <a:rPr lang="da-DK" sz="3200" b="1" dirty="0"/>
              <a:t>og Borgerforeningen i Gl. </a:t>
            </a:r>
            <a:r>
              <a:rPr lang="da-DK" sz="3200" b="1" dirty="0" smtClean="0"/>
              <a:t>Rye, Partytelt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Støtteforeningen </a:t>
            </a:r>
            <a:r>
              <a:rPr lang="da-DK" sz="3200" b="1" dirty="0" smtClean="0"/>
              <a:t>                            </a:t>
            </a:r>
            <a:r>
              <a:rPr lang="da-DK" sz="3200" b="1" dirty="0" err="1" smtClean="0"/>
              <a:t>Landsbykollen</a:t>
            </a:r>
            <a:r>
              <a:rPr lang="da-DK" sz="3200" b="1" dirty="0" smtClean="0"/>
              <a:t>, Etablering</a:t>
            </a:r>
            <a:endParaRPr lang="da-DK" sz="3000" b="1" dirty="0" smtClean="0"/>
          </a:p>
          <a:p>
            <a:endParaRPr lang="da-DK" sz="32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/>
          </a:p>
          <a:p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42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454" y="-27384"/>
            <a:ext cx="8229600" cy="1143000"/>
          </a:xfrm>
        </p:spPr>
        <p:txBody>
          <a:bodyPr/>
          <a:lstStyle/>
          <a:p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Mesing </a:t>
            </a:r>
            <a:r>
              <a:rPr lang="da-DK" b="1" dirty="0"/>
              <a:t>Borgerforening og </a:t>
            </a:r>
            <a:r>
              <a:rPr lang="da-DK" b="1" dirty="0" smtClean="0"/>
              <a:t>Forsamlingshus, </a:t>
            </a:r>
            <a:r>
              <a:rPr lang="da-DK" b="1" dirty="0"/>
              <a:t>Undersøgelse af mulighederne for ombygning og </a:t>
            </a:r>
            <a:r>
              <a:rPr lang="da-DK" b="1" dirty="0" smtClean="0"/>
              <a:t>udvidelse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Team Ris </a:t>
            </a:r>
            <a:r>
              <a:rPr lang="da-DK" b="1" dirty="0" smtClean="0"/>
              <a:t>Cykelklub, </a:t>
            </a:r>
            <a:r>
              <a:rPr lang="da-DK" b="1" dirty="0"/>
              <a:t>Mountainbike Teknikbane i Ejer </a:t>
            </a:r>
            <a:r>
              <a:rPr lang="da-DK" b="1" dirty="0" smtClean="0"/>
              <a:t>Bjerge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Landsbyrådet </a:t>
            </a:r>
            <a:r>
              <a:rPr lang="da-DK" b="1" dirty="0" smtClean="0"/>
              <a:t>Hylke, </a:t>
            </a:r>
            <a:r>
              <a:rPr lang="da-DK" b="1" dirty="0"/>
              <a:t>Gang i </a:t>
            </a:r>
            <a:r>
              <a:rPr lang="da-DK" b="1" dirty="0" smtClean="0"/>
              <a:t>landsbyen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/>
              <a:t>Liv i </a:t>
            </a:r>
            <a:r>
              <a:rPr lang="da-DK" b="1" dirty="0" smtClean="0"/>
              <a:t>Forsamlingshusene            </a:t>
            </a: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132040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303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6083</TotalTime>
  <Words>601</Words>
  <Application>Microsoft Office PowerPoint</Application>
  <PresentationFormat>Skærmshow (4:3)</PresentationFormat>
  <Paragraphs>160</Paragraphs>
  <Slides>23</Slides>
  <Notes>21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23</vt:i4>
      </vt:variant>
    </vt:vector>
  </HeadingPairs>
  <TitlesOfParts>
    <vt:vector size="28" baseType="lpstr">
      <vt:lpstr>Arial</vt:lpstr>
      <vt:lpstr>Calibri</vt:lpstr>
      <vt:lpstr>Roboto</vt:lpstr>
      <vt:lpstr>Wingdings</vt:lpstr>
      <vt:lpstr>Office Theme</vt:lpstr>
      <vt:lpstr>Landsbysamvirket</vt:lpstr>
      <vt:lpstr>Aftenens program</vt:lpstr>
      <vt:lpstr>Generalforsamling 2019</vt:lpstr>
      <vt:lpstr>Bestyrelsen beretning</vt:lpstr>
      <vt:lpstr>Bestyrelsen beretning</vt:lpstr>
      <vt:lpstr>Bestyrelsen beretning</vt:lpstr>
      <vt:lpstr>PowerPoint-præsentation</vt:lpstr>
      <vt:lpstr>PowerPoint-præsentation</vt:lpstr>
      <vt:lpstr>PowerPoint-præsentation</vt:lpstr>
      <vt:lpstr>Bestyrelsen beretning</vt:lpstr>
      <vt:lpstr>Bestyrelsen beretning</vt:lpstr>
      <vt:lpstr>Bestyrelsen beretning</vt:lpstr>
      <vt:lpstr>PowerPoint-præsentation</vt:lpstr>
      <vt:lpstr>PowerPoint-præsentation</vt:lpstr>
      <vt:lpstr>PowerPoint-præsentation</vt:lpstr>
      <vt:lpstr>Opgaver næste år</vt:lpstr>
      <vt:lpstr>Indkomne forslag</vt:lpstr>
      <vt:lpstr>Årsregnskab</vt:lpstr>
      <vt:lpstr>Årsregnskab</vt:lpstr>
      <vt:lpstr>Valg til bestyrelsen</vt:lpstr>
      <vt:lpstr>Valg af revisor</vt:lpstr>
      <vt:lpstr>Eventuelt</vt:lpstr>
      <vt:lpstr>PowerPoint-præsentation</vt:lpstr>
    </vt:vector>
  </TitlesOfParts>
  <Company>KWS SAAT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</dc:creator>
  <cp:lastModifiedBy>Orla Jegstrup Jensen</cp:lastModifiedBy>
  <cp:revision>174</cp:revision>
  <cp:lastPrinted>2015-02-26T16:09:12Z</cp:lastPrinted>
  <dcterms:created xsi:type="dcterms:W3CDTF">2012-02-19T20:15:36Z</dcterms:created>
  <dcterms:modified xsi:type="dcterms:W3CDTF">2019-03-15T11:29:54Z</dcterms:modified>
</cp:coreProperties>
</file>