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256" r:id="rId2"/>
    <p:sldId id="306" r:id="rId3"/>
    <p:sldId id="304" r:id="rId4"/>
    <p:sldId id="305" r:id="rId5"/>
    <p:sldId id="298" r:id="rId6"/>
    <p:sldId id="301" r:id="rId7"/>
    <p:sldId id="299" r:id="rId8"/>
    <p:sldId id="297" r:id="rId9"/>
    <p:sldId id="287" r:id="rId10"/>
    <p:sldId id="290" r:id="rId11"/>
    <p:sldId id="292" r:id="rId12"/>
    <p:sldId id="293" r:id="rId13"/>
    <p:sldId id="276" r:id="rId14"/>
    <p:sldId id="288" r:id="rId15"/>
    <p:sldId id="294" r:id="rId16"/>
    <p:sldId id="262" r:id="rId17"/>
    <p:sldId id="273" r:id="rId18"/>
    <p:sldId id="281" r:id="rId19"/>
    <p:sldId id="266" r:id="rId20"/>
    <p:sldId id="296" r:id="rId21"/>
    <p:sldId id="274" r:id="rId22"/>
    <p:sldId id="315" r:id="rId23"/>
    <p:sldId id="270" r:id="rId24"/>
    <p:sldId id="265" r:id="rId25"/>
    <p:sldId id="277" r:id="rId26"/>
  </p:sldIdLst>
  <p:sldSz cx="9144000" cy="6858000" type="screen4x3"/>
  <p:notesSz cx="7007225" cy="92884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5">
          <p15:clr>
            <a:srgbClr val="A4A3A4"/>
          </p15:clr>
        </p15:guide>
        <p15:guide id="2" pos="22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71174" autoAdjust="0"/>
  </p:normalViewPr>
  <p:slideViewPr>
    <p:cSldViewPr>
      <p:cViewPr varScale="1">
        <p:scale>
          <a:sx n="81" d="100"/>
          <a:sy n="81" d="100"/>
        </p:scale>
        <p:origin x="249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20" y="-90"/>
      </p:cViewPr>
      <p:guideLst>
        <p:guide orient="horz" pos="2925"/>
        <p:guide pos="22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8750" y="0"/>
            <a:ext cx="303688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A858E-2509-428C-A316-81F0B827EC6F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1738"/>
            <a:ext cx="3036888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8750" y="8821738"/>
            <a:ext cx="3036888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F899F-196D-47BD-B8F4-43960D41CC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40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464" cy="464423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9139" y="0"/>
            <a:ext cx="3036464" cy="464423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F769B74E-5A13-47F6-912B-37FAFF777736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5025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3" tIns="46557" rIns="93113" bIns="465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23" y="4412020"/>
            <a:ext cx="5605780" cy="4179808"/>
          </a:xfrm>
          <a:prstGeom prst="rect">
            <a:avLst/>
          </a:prstGeom>
        </p:spPr>
        <p:txBody>
          <a:bodyPr vert="horz" lIns="93113" tIns="46557" rIns="93113" bIns="4655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2428"/>
            <a:ext cx="3036464" cy="464423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9139" y="8822428"/>
            <a:ext cx="3036464" cy="464423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DBDAD44D-6838-4289-8CB7-1E35B0CAC9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4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AD44D-6838-4289-8CB7-1E35B0CAC93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189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400" b="1" dirty="0"/>
              <a:t>Kommunen har været positiv indstillet til vores forslag om den 2 årige pulje kan køre videre i år og der er nu mulighed for indsende ansøgninger af restbeløbet på 1.4 </a:t>
            </a:r>
            <a:r>
              <a:rPr lang="da-DK" sz="1400" b="1" dirty="0" err="1"/>
              <a:t>mill</a:t>
            </a:r>
            <a:r>
              <a:rPr lang="da-DK" sz="1400" b="1" dirty="0"/>
              <a:t>. i 2021.</a:t>
            </a:r>
          </a:p>
          <a:p>
            <a:r>
              <a:rPr lang="da-DK" sz="1400" b="1" dirty="0"/>
              <a:t>Vi gør opmærksom på der er ansøgningsfrister den 1 marts og 1 oktober så i må være hurtige i år.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AD44D-6838-4289-8CB7-1E35B0CAC93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6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/>
              <a:t>Der har </a:t>
            </a:r>
            <a:r>
              <a:rPr lang="en-US" sz="1400" b="1" dirty="0" err="1"/>
              <a:t>gennem</a:t>
            </a:r>
            <a:r>
              <a:rPr lang="en-US" sz="1400" b="1" dirty="0"/>
              <a:t> </a:t>
            </a:r>
            <a:r>
              <a:rPr lang="en-US" sz="1400" b="1" dirty="0" err="1"/>
              <a:t>året</a:t>
            </a:r>
            <a:r>
              <a:rPr lang="en-US" sz="1400" b="1" dirty="0"/>
              <a:t> </a:t>
            </a:r>
            <a:r>
              <a:rPr lang="en-US" sz="1400" b="1" dirty="0" err="1"/>
              <a:t>været</a:t>
            </a:r>
            <a:r>
              <a:rPr lang="en-US" sz="1400" b="1" dirty="0"/>
              <a:t> 15 </a:t>
            </a:r>
            <a:r>
              <a:rPr lang="en-US" sz="1400" b="1" dirty="0" err="1"/>
              <a:t>projekter</a:t>
            </a:r>
            <a:r>
              <a:rPr lang="en-US" sz="1400" b="1" dirty="0"/>
              <a:t> </a:t>
            </a:r>
            <a:r>
              <a:rPr lang="en-US" sz="1400" b="1" dirty="0" err="1"/>
              <a:t>som</a:t>
            </a:r>
            <a:r>
              <a:rPr lang="en-US" sz="1400" b="1" dirty="0"/>
              <a:t> har </a:t>
            </a:r>
            <a:r>
              <a:rPr lang="en-US" sz="1400" b="1" dirty="0" err="1"/>
              <a:t>fået</a:t>
            </a:r>
            <a:r>
              <a:rPr lang="en-US" sz="1400" b="1" dirty="0"/>
              <a:t> </a:t>
            </a:r>
            <a:r>
              <a:rPr lang="en-US" sz="1400" b="1" dirty="0" err="1"/>
              <a:t>bevilget</a:t>
            </a:r>
            <a:r>
              <a:rPr lang="en-US" sz="1400" b="1" dirty="0"/>
              <a:t> I alt 172.000. Det </a:t>
            </a:r>
            <a:r>
              <a:rPr lang="en-US" sz="1400" b="1" dirty="0" err="1"/>
              <a:t>betyder</a:t>
            </a:r>
            <a:r>
              <a:rPr lang="en-US" sz="1400" b="1" dirty="0"/>
              <a:t> </a:t>
            </a:r>
            <a:r>
              <a:rPr lang="en-US" sz="1400" b="1" dirty="0" err="1"/>
              <a:t>resten</a:t>
            </a:r>
            <a:r>
              <a:rPr lang="en-US" sz="1400" b="1" dirty="0"/>
              <a:t> </a:t>
            </a:r>
            <a:r>
              <a:rPr lang="en-US" sz="1400" b="1" dirty="0" err="1"/>
              <a:t>overføres</a:t>
            </a:r>
            <a:r>
              <a:rPr lang="en-US" sz="1400" b="1" dirty="0"/>
              <a:t> </a:t>
            </a:r>
            <a:r>
              <a:rPr lang="en-US" sz="1400" b="1" dirty="0" err="1"/>
              <a:t>til</a:t>
            </a:r>
            <a:r>
              <a:rPr lang="en-US" sz="1400" b="1" dirty="0"/>
              <a:t> den nye </a:t>
            </a:r>
            <a:r>
              <a:rPr lang="en-US" sz="1400" b="1" dirty="0" err="1"/>
              <a:t>pulje</a:t>
            </a:r>
            <a:r>
              <a:rPr lang="en-US" sz="1400" b="1" dirty="0"/>
              <a:t> I </a:t>
            </a:r>
            <a:r>
              <a:rPr lang="en-US" sz="1400" b="1" dirty="0" err="1"/>
              <a:t>år</a:t>
            </a:r>
            <a:r>
              <a:rPr lang="en-US" sz="1400" b="1" dirty="0"/>
              <a:t>.</a:t>
            </a:r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Kan </a:t>
            </a:r>
            <a:r>
              <a:rPr lang="en-US" sz="1400" b="1" dirty="0" err="1"/>
              <a:t>søges</a:t>
            </a:r>
            <a:r>
              <a:rPr lang="en-US" sz="1400" b="1" dirty="0"/>
              <a:t> 1 April og 1 September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AD44D-6838-4289-8CB7-1E35B0CAC93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23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AD44D-6838-4289-8CB7-1E35B0CAC93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86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AD44D-6838-4289-8CB7-1E35B0CAC93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86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AD44D-6838-4289-8CB7-1E35B0CAC93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86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AD44D-6838-4289-8CB7-1E35B0CAC93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10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60" y="696960"/>
            <a:ext cx="4644720" cy="3482640"/>
          </a:xfrm>
          <a:prstGeom prst="rect">
            <a:avLst/>
          </a:prstGeom>
        </p:spPr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700560" y="4412160"/>
            <a:ext cx="5605560" cy="4179600"/>
          </a:xfrm>
          <a:prstGeom prst="rect">
            <a:avLst/>
          </a:prstGeom>
        </p:spPr>
        <p:txBody>
          <a:bodyPr lIns="93240" tIns="46440" rIns="93240" bIns="46440"/>
          <a:lstStyle/>
          <a:p>
            <a:endParaRPr lang="da-DK" sz="2000" b="0" strike="noStrike" spc="-1">
              <a:latin typeface="Arial"/>
            </a:endParaRPr>
          </a:p>
        </p:txBody>
      </p:sp>
      <p:sp>
        <p:nvSpPr>
          <p:cNvPr id="214" name="TextShape 3"/>
          <p:cNvSpPr txBox="1"/>
          <p:nvPr/>
        </p:nvSpPr>
        <p:spPr>
          <a:xfrm>
            <a:off x="3969000" y="8822520"/>
            <a:ext cx="3036240" cy="464040"/>
          </a:xfrm>
          <a:prstGeom prst="rect">
            <a:avLst/>
          </a:prstGeom>
          <a:noFill/>
          <a:ln>
            <a:noFill/>
          </a:ln>
        </p:spPr>
        <p:txBody>
          <a:bodyPr lIns="93240" tIns="46440" rIns="93240" bIns="46440" anchor="b"/>
          <a:lstStyle/>
          <a:p>
            <a:pPr algn="r">
              <a:lnSpc>
                <a:spcPct val="100000"/>
              </a:lnSpc>
            </a:pPr>
            <a:fld id="{CB72C870-3EE0-4B1F-9E10-4E9CB22B3BE8}" type="slidenum">
              <a:rPr lang="da-DK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20</a:t>
            </a:fld>
            <a:endParaRPr lang="da-DK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60" y="696960"/>
            <a:ext cx="4644720" cy="3482640"/>
          </a:xfrm>
          <a:prstGeom prst="rect">
            <a:avLst/>
          </a:prstGeom>
        </p:spPr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700560" y="4412160"/>
            <a:ext cx="5605560" cy="4179600"/>
          </a:xfrm>
          <a:prstGeom prst="rect">
            <a:avLst/>
          </a:prstGeom>
        </p:spPr>
        <p:txBody>
          <a:bodyPr lIns="93240" tIns="46440" rIns="93240" bIns="46440"/>
          <a:lstStyle/>
          <a:p>
            <a:endParaRPr lang="da-DK" sz="2000" b="0" strike="noStrike" spc="-1">
              <a:latin typeface="Arial"/>
            </a:endParaRPr>
          </a:p>
        </p:txBody>
      </p:sp>
      <p:sp>
        <p:nvSpPr>
          <p:cNvPr id="217" name="TextShape 3"/>
          <p:cNvSpPr txBox="1"/>
          <p:nvPr/>
        </p:nvSpPr>
        <p:spPr>
          <a:xfrm>
            <a:off x="3969000" y="8822520"/>
            <a:ext cx="3036240" cy="464040"/>
          </a:xfrm>
          <a:prstGeom prst="rect">
            <a:avLst/>
          </a:prstGeom>
          <a:noFill/>
          <a:ln>
            <a:noFill/>
          </a:ln>
        </p:spPr>
        <p:txBody>
          <a:bodyPr lIns="93240" tIns="46440" rIns="93240" bIns="46440" anchor="b"/>
          <a:lstStyle/>
          <a:p>
            <a:pPr algn="r">
              <a:lnSpc>
                <a:spcPct val="100000"/>
              </a:lnSpc>
            </a:pPr>
            <a:fld id="{8A5B71DE-6911-42BC-9EB8-4A5EBA5B738B}" type="slidenum">
              <a:rPr lang="da-DK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21</a:t>
            </a:fld>
            <a:endParaRPr lang="da-DK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AD44D-6838-4289-8CB7-1E35B0CAC93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0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AD44D-6838-4289-8CB7-1E35B0CAC93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60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AD44D-6838-4289-8CB7-1E35B0CAC93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796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AD44D-6838-4289-8CB7-1E35B0CAC93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726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AD44D-6838-4289-8CB7-1E35B0CAC93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60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/>
              <a:t>Her ser vi noget af den dejlige natur vi har i Skanderborg Kommune og den vil vi gerne bevare.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AD44D-6838-4289-8CB7-1E35B0CAC9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77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Vi </a:t>
            </a:r>
            <a:r>
              <a:rPr lang="en-US" b="1" dirty="0" err="1"/>
              <a:t>kan</a:t>
            </a:r>
            <a:r>
              <a:rPr lang="en-US" b="1" dirty="0"/>
              <a:t> </a:t>
            </a:r>
            <a:r>
              <a:rPr lang="en-US" b="1" dirty="0" err="1"/>
              <a:t>oplyse</a:t>
            </a:r>
            <a:r>
              <a:rPr lang="en-US" b="1" dirty="0"/>
              <a:t> det nu er </a:t>
            </a:r>
            <a:r>
              <a:rPr lang="en-US" b="1" dirty="0" err="1"/>
              <a:t>muligt</a:t>
            </a:r>
            <a:r>
              <a:rPr lang="en-US" b="1" dirty="0"/>
              <a:t> at </a:t>
            </a:r>
            <a:r>
              <a:rPr lang="en-US" b="1" dirty="0" err="1"/>
              <a:t>tilmelde</a:t>
            </a:r>
            <a:r>
              <a:rPr lang="en-US" b="1" dirty="0"/>
              <a:t> sig </a:t>
            </a:r>
            <a:r>
              <a:rPr lang="en-US" b="1" dirty="0" err="1"/>
              <a:t>til</a:t>
            </a:r>
            <a:r>
              <a:rPr lang="en-US" b="1" dirty="0"/>
              <a:t> et online </a:t>
            </a:r>
            <a:r>
              <a:rPr lang="en-US" b="1" dirty="0" err="1"/>
              <a:t>borgermøde</a:t>
            </a:r>
            <a:r>
              <a:rPr lang="en-US" b="1" dirty="0"/>
              <a:t> </a:t>
            </a:r>
            <a:r>
              <a:rPr lang="en-US" b="1" dirty="0" err="1"/>
              <a:t>Torsdag</a:t>
            </a:r>
            <a:r>
              <a:rPr lang="en-US" b="1" dirty="0"/>
              <a:t> 25 </a:t>
            </a:r>
            <a:r>
              <a:rPr lang="en-US" b="1" dirty="0" err="1"/>
              <a:t>feb.</a:t>
            </a:r>
            <a:r>
              <a:rPr lang="en-US" b="1" dirty="0"/>
              <a:t> Skanderborg </a:t>
            </a:r>
            <a:r>
              <a:rPr lang="en-US" b="1" dirty="0" err="1"/>
              <a:t>Kommune</a:t>
            </a:r>
            <a:r>
              <a:rPr lang="en-US" b="1" dirty="0"/>
              <a:t> </a:t>
            </a:r>
            <a:r>
              <a:rPr lang="en-US" b="1" dirty="0" err="1"/>
              <a:t>inviterer</a:t>
            </a:r>
            <a:r>
              <a:rPr lang="en-US" b="1" dirty="0"/>
              <a:t> </a:t>
            </a:r>
            <a:r>
              <a:rPr lang="en-US" b="1" dirty="0" err="1"/>
              <a:t>til</a:t>
            </a:r>
            <a:r>
              <a:rPr lang="en-US" b="1" dirty="0"/>
              <a:t> </a:t>
            </a:r>
            <a:r>
              <a:rPr lang="en-US" b="1" dirty="0" err="1"/>
              <a:t>møde</a:t>
            </a:r>
            <a:r>
              <a:rPr lang="en-US" b="1" dirty="0"/>
              <a:t> om </a:t>
            </a:r>
            <a:r>
              <a:rPr lang="en-US" b="1" dirty="0" err="1"/>
              <a:t>landdistriktspolitik</a:t>
            </a:r>
            <a:r>
              <a:rPr lang="en-US" b="1" dirty="0"/>
              <a:t>. </a:t>
            </a:r>
          </a:p>
          <a:p>
            <a:r>
              <a:rPr lang="en-US" b="1" dirty="0" err="1"/>
              <a:t>Tilmel</a:t>
            </a:r>
            <a:r>
              <a:rPr lang="en-US" b="1" dirty="0"/>
              <a:t> dig </a:t>
            </a:r>
            <a:r>
              <a:rPr lang="en-US" b="1" dirty="0" err="1"/>
              <a:t>på</a:t>
            </a:r>
            <a:r>
              <a:rPr lang="en-US" b="1" dirty="0"/>
              <a:t> </a:t>
            </a:r>
            <a:r>
              <a:rPr lang="en-US" b="1" dirty="0" err="1"/>
              <a:t>vores</a:t>
            </a:r>
            <a:r>
              <a:rPr lang="en-US" b="1" dirty="0"/>
              <a:t> </a:t>
            </a:r>
            <a:r>
              <a:rPr lang="en-US" b="1" dirty="0" err="1"/>
              <a:t>eller</a:t>
            </a:r>
            <a:r>
              <a:rPr lang="en-US" b="1" dirty="0"/>
              <a:t> </a:t>
            </a:r>
            <a:r>
              <a:rPr lang="en-US" b="1" dirty="0" err="1"/>
              <a:t>kommunes</a:t>
            </a:r>
            <a:r>
              <a:rPr lang="en-US" b="1" dirty="0"/>
              <a:t> </a:t>
            </a:r>
            <a:r>
              <a:rPr lang="en-US" b="1" dirty="0" err="1"/>
              <a:t>hjemmeside</a:t>
            </a:r>
            <a:r>
              <a:rPr lang="en-US" b="1" dirty="0"/>
              <a:t>.</a:t>
            </a:r>
          </a:p>
          <a:p>
            <a:endParaRPr lang="en-US" b="1" dirty="0"/>
          </a:p>
          <a:p>
            <a:r>
              <a:rPr lang="en-US" b="1" dirty="0"/>
              <a:t>I </a:t>
            </a:r>
            <a:r>
              <a:rPr lang="en-US" b="1" dirty="0" err="1"/>
              <a:t>landdistriktspolitiken</a:t>
            </a:r>
            <a:r>
              <a:rPr lang="en-US" b="1" dirty="0"/>
              <a:t> </a:t>
            </a:r>
            <a:r>
              <a:rPr lang="en-US" b="1" dirty="0" err="1"/>
              <a:t>kan</a:t>
            </a:r>
            <a:r>
              <a:rPr lang="en-US" b="1" dirty="0"/>
              <a:t> vi </a:t>
            </a:r>
            <a:r>
              <a:rPr lang="en-US" b="1" dirty="0" err="1"/>
              <a:t>også</a:t>
            </a:r>
            <a:r>
              <a:rPr lang="en-US" b="1" dirty="0"/>
              <a:t> </a:t>
            </a:r>
            <a:r>
              <a:rPr lang="en-US" b="1" dirty="0" err="1"/>
              <a:t>håbe</a:t>
            </a:r>
            <a:r>
              <a:rPr lang="en-US" b="1" dirty="0"/>
              <a:t> </a:t>
            </a:r>
            <a:r>
              <a:rPr lang="en-US" b="1" dirty="0" err="1"/>
              <a:t>på</a:t>
            </a:r>
            <a:r>
              <a:rPr lang="en-US" b="1" dirty="0"/>
              <a:t> at </a:t>
            </a:r>
            <a:r>
              <a:rPr lang="en-US" b="1" dirty="0" err="1"/>
              <a:t>få</a:t>
            </a:r>
            <a:r>
              <a:rPr lang="en-US" b="1" dirty="0"/>
              <a:t> et </a:t>
            </a:r>
            <a:r>
              <a:rPr lang="en-US" b="1" dirty="0" err="1"/>
              <a:t>tættere</a:t>
            </a:r>
            <a:r>
              <a:rPr lang="en-US" b="1" dirty="0"/>
              <a:t> </a:t>
            </a:r>
            <a:r>
              <a:rPr lang="en-US" b="1" dirty="0" err="1"/>
              <a:t>samarbejde</a:t>
            </a:r>
            <a:r>
              <a:rPr lang="en-US" b="1" dirty="0"/>
              <a:t> med </a:t>
            </a:r>
            <a:r>
              <a:rPr lang="en-US" b="1" dirty="0" err="1"/>
              <a:t>fagsekretariaterne</a:t>
            </a:r>
            <a:r>
              <a:rPr lang="en-US" b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AD44D-6838-4289-8CB7-1E35B0CAC9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26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Vi </a:t>
            </a:r>
            <a:r>
              <a:rPr lang="en-US" sz="1400" b="1" dirty="0" err="1"/>
              <a:t>håber</a:t>
            </a:r>
            <a:r>
              <a:rPr lang="en-US" sz="1400" b="1" dirty="0"/>
              <a:t> </a:t>
            </a:r>
            <a:r>
              <a:rPr lang="en-US" sz="1400" b="1" dirty="0" err="1"/>
              <a:t>på</a:t>
            </a:r>
            <a:r>
              <a:rPr lang="en-US" sz="1400" b="1" dirty="0"/>
              <a:t> mere </a:t>
            </a:r>
            <a:r>
              <a:rPr lang="en-US" sz="1400" b="1" dirty="0" err="1"/>
              <a:t>normale</a:t>
            </a:r>
            <a:r>
              <a:rPr lang="en-US" sz="1400" b="1" dirty="0"/>
              <a:t> </a:t>
            </a:r>
            <a:r>
              <a:rPr lang="en-US" sz="1400" b="1" dirty="0" err="1"/>
              <a:t>vilkår</a:t>
            </a:r>
            <a:r>
              <a:rPr lang="en-US" sz="1400" b="1" dirty="0"/>
              <a:t> </a:t>
            </a:r>
            <a:r>
              <a:rPr lang="en-US" sz="1400" b="1" dirty="0" err="1"/>
              <a:t>til</a:t>
            </a:r>
            <a:r>
              <a:rPr lang="en-US" sz="1400" b="1" dirty="0"/>
              <a:t> </a:t>
            </a:r>
            <a:r>
              <a:rPr lang="en-US" sz="1400" b="1" dirty="0" err="1"/>
              <a:t>efteråret</a:t>
            </a:r>
            <a:r>
              <a:rPr lang="en-US" sz="1400" b="1" dirty="0"/>
              <a:t> og </a:t>
            </a:r>
            <a:r>
              <a:rPr lang="en-US" sz="1400" b="1" dirty="0" err="1"/>
              <a:t>tror</a:t>
            </a:r>
            <a:r>
              <a:rPr lang="en-US" sz="1400" b="1" dirty="0"/>
              <a:t> </a:t>
            </a:r>
            <a:r>
              <a:rPr lang="en-US" sz="1400" b="1" dirty="0" err="1"/>
              <a:t>på</a:t>
            </a:r>
            <a:r>
              <a:rPr lang="en-US" sz="1400" b="1" dirty="0"/>
              <a:t> </a:t>
            </a:r>
            <a:r>
              <a:rPr lang="en-US" sz="1400" b="1" dirty="0" err="1"/>
              <a:t>forsamlingshusene</a:t>
            </a:r>
            <a:r>
              <a:rPr lang="en-US" sz="1400" b="1" dirty="0"/>
              <a:t> </a:t>
            </a:r>
            <a:r>
              <a:rPr lang="en-US" sz="1400" b="1" dirty="0" err="1"/>
              <a:t>kan</a:t>
            </a:r>
            <a:r>
              <a:rPr lang="en-US" sz="1400" b="1" dirty="0"/>
              <a:t> </a:t>
            </a:r>
            <a:r>
              <a:rPr lang="en-US" sz="1400" b="1" dirty="0" err="1"/>
              <a:t>få</a:t>
            </a:r>
            <a:r>
              <a:rPr lang="en-US" sz="1400" b="1" dirty="0"/>
              <a:t> </a:t>
            </a:r>
            <a:r>
              <a:rPr lang="en-US" sz="1400" b="1" dirty="0" err="1"/>
              <a:t>afviklet</a:t>
            </a:r>
            <a:r>
              <a:rPr lang="en-US" sz="1400" b="1" dirty="0"/>
              <a:t> </a:t>
            </a:r>
            <a:r>
              <a:rPr lang="en-US" sz="1400" b="1" dirty="0" err="1"/>
              <a:t>deres</a:t>
            </a:r>
            <a:r>
              <a:rPr lang="en-US" sz="1400" b="1" dirty="0"/>
              <a:t> </a:t>
            </a:r>
            <a:r>
              <a:rPr lang="en-US" sz="1400" b="1" dirty="0" err="1"/>
              <a:t>arrangementer</a:t>
            </a:r>
            <a:r>
              <a:rPr lang="en-US" sz="1400" b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AD44D-6838-4289-8CB7-1E35B0CAC9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77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/>
              <a:t>I denne pulje støtter vi hvert år Liv i forsamlingshusene og kulturpuljen med 50.000 kr. til hver.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AD44D-6838-4289-8CB7-1E35B0CAC9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23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i="0" dirty="0"/>
              <a:t>I </a:t>
            </a:r>
            <a:r>
              <a:rPr lang="en-US" sz="1400" b="1" i="0" dirty="0" err="1"/>
              <a:t>Bedømmelses</a:t>
            </a:r>
            <a:r>
              <a:rPr lang="en-US" sz="1400" b="1" i="0" dirty="0"/>
              <a:t> </a:t>
            </a:r>
            <a:r>
              <a:rPr lang="en-US" sz="1400" b="1" i="0" dirty="0" err="1"/>
              <a:t>kommitéen</a:t>
            </a:r>
            <a:r>
              <a:rPr lang="en-US" sz="1400" b="1" i="0" dirty="0"/>
              <a:t> har vi Anna Margrethe med </a:t>
            </a:r>
            <a:r>
              <a:rPr lang="en-US" sz="1400" b="1" i="0" dirty="0" err="1"/>
              <a:t>fra</a:t>
            </a:r>
            <a:r>
              <a:rPr lang="en-US" sz="1400" b="1" i="0" dirty="0"/>
              <a:t> </a:t>
            </a:r>
            <a:r>
              <a:rPr lang="en-US" sz="1400" b="1" i="0" dirty="0" err="1"/>
              <a:t>Landsbysamvirket</a:t>
            </a:r>
            <a:r>
              <a:rPr lang="en-US" sz="1400" b="1" i="0" dirty="0"/>
              <a:t>.</a:t>
            </a:r>
          </a:p>
          <a:p>
            <a:endParaRPr lang="en-US" sz="1400" b="1" i="0" dirty="0"/>
          </a:p>
          <a:p>
            <a:endParaRPr lang="en-US" sz="1400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AD44D-6838-4289-8CB7-1E35B0CAC9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86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AD44D-6838-4289-8CB7-1E35B0CAC93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65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I </a:t>
            </a:r>
            <a:r>
              <a:rPr lang="en-US" sz="1400" b="1" dirty="0" err="1"/>
              <a:t>kulturudvalget</a:t>
            </a:r>
            <a:r>
              <a:rPr lang="en-US" sz="1400" b="1" dirty="0"/>
              <a:t> har vi </a:t>
            </a:r>
            <a:r>
              <a:rPr lang="en-US" sz="1400" b="1" dirty="0" err="1"/>
              <a:t>også</a:t>
            </a:r>
            <a:r>
              <a:rPr lang="en-US" sz="1400" b="1" dirty="0"/>
              <a:t> Anna Margrethe med </a:t>
            </a:r>
            <a:r>
              <a:rPr lang="en-US" sz="1400" b="1" dirty="0" err="1"/>
              <a:t>fra</a:t>
            </a:r>
            <a:r>
              <a:rPr lang="en-US" sz="1400" b="1" dirty="0"/>
              <a:t> </a:t>
            </a:r>
            <a:r>
              <a:rPr lang="en-US" sz="1400" b="1" dirty="0" err="1"/>
              <a:t>Landsbysamvirket</a:t>
            </a:r>
            <a:r>
              <a:rPr lang="en-US" sz="1400" b="1" dirty="0"/>
              <a:t>.</a:t>
            </a:r>
          </a:p>
          <a:p>
            <a:endParaRPr lang="en-US" sz="1400" b="1" dirty="0"/>
          </a:p>
          <a:p>
            <a:r>
              <a:rPr lang="en-US" sz="1400" b="1" dirty="0"/>
              <a:t>I det </a:t>
            </a:r>
            <a:r>
              <a:rPr lang="en-US" sz="1400" b="1" dirty="0" err="1"/>
              <a:t>nyoprettede</a:t>
            </a:r>
            <a:r>
              <a:rPr lang="en-US" sz="1400" b="1" dirty="0"/>
              <a:t> </a:t>
            </a:r>
            <a:r>
              <a:rPr lang="en-US" sz="1400" b="1" dirty="0" err="1"/>
              <a:t>Grønne</a:t>
            </a:r>
            <a:r>
              <a:rPr lang="en-US" sz="1400" b="1" dirty="0"/>
              <a:t> Panel er Ove med </a:t>
            </a:r>
            <a:r>
              <a:rPr lang="en-US" sz="1400" b="1" dirty="0" err="1"/>
              <a:t>fra</a:t>
            </a:r>
            <a:r>
              <a:rPr lang="en-US" sz="1400" b="1" dirty="0"/>
              <a:t> </a:t>
            </a:r>
            <a:r>
              <a:rPr lang="en-US" sz="1400" b="1" dirty="0" err="1"/>
              <a:t>Landsbysamvirket</a:t>
            </a:r>
            <a:r>
              <a:rPr lang="en-US" sz="1400" b="1"/>
              <a:t>.</a:t>
            </a:r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Der har </a:t>
            </a:r>
            <a:r>
              <a:rPr lang="en-US" sz="1400" b="1" dirty="0" err="1"/>
              <a:t>ikke</a:t>
            </a:r>
            <a:r>
              <a:rPr lang="en-US" sz="1400" b="1" dirty="0"/>
              <a:t> </a:t>
            </a:r>
            <a:r>
              <a:rPr lang="en-US" sz="1400" b="1" dirty="0" err="1"/>
              <a:t>været</a:t>
            </a:r>
            <a:r>
              <a:rPr lang="en-US" sz="1400" b="1" dirty="0"/>
              <a:t> </a:t>
            </a:r>
            <a:r>
              <a:rPr lang="en-US" sz="1400" b="1" dirty="0" err="1"/>
              <a:t>afholdt</a:t>
            </a:r>
            <a:r>
              <a:rPr lang="en-US" sz="1400" b="1" dirty="0"/>
              <a:t> </a:t>
            </a:r>
            <a:r>
              <a:rPr lang="en-US" sz="1400" b="1" dirty="0" err="1"/>
              <a:t>nogle</a:t>
            </a:r>
            <a:r>
              <a:rPr lang="en-US" sz="1400" b="1" dirty="0"/>
              <a:t> </a:t>
            </a:r>
            <a:r>
              <a:rPr lang="en-US" sz="1400" b="1" dirty="0" err="1"/>
              <a:t>møder</a:t>
            </a:r>
            <a:r>
              <a:rPr lang="en-US" sz="1400" b="1" dirty="0"/>
              <a:t> I Det </a:t>
            </a:r>
            <a:r>
              <a:rPr lang="en-US" sz="1400" b="1" dirty="0" err="1"/>
              <a:t>Grønne</a:t>
            </a:r>
            <a:r>
              <a:rPr lang="en-US" sz="1400" b="1" dirty="0"/>
              <a:t> </a:t>
            </a:r>
            <a:r>
              <a:rPr lang="en-US" sz="1400" b="1" dirty="0" err="1"/>
              <a:t>Råd</a:t>
            </a:r>
            <a:r>
              <a:rPr lang="en-US" sz="1400" b="1" dirty="0"/>
              <a:t> I 2020 </a:t>
            </a:r>
            <a:r>
              <a:rPr lang="en-US" sz="1400" b="1" dirty="0" err="1"/>
              <a:t>p.g.a.</a:t>
            </a:r>
            <a:r>
              <a:rPr lang="en-US" sz="1400" b="1" dirty="0"/>
              <a:t> </a:t>
            </a:r>
            <a:r>
              <a:rPr lang="en-US" sz="1400" b="1" dirty="0" err="1"/>
              <a:t>Coronaen</a:t>
            </a:r>
            <a:r>
              <a:rPr lang="en-US" sz="1400" b="1" dirty="0"/>
              <a:t>, her er </a:t>
            </a:r>
            <a:r>
              <a:rPr lang="en-US" sz="1400" b="1" dirty="0" err="1"/>
              <a:t>jeg</a:t>
            </a:r>
            <a:r>
              <a:rPr lang="en-US" sz="1400" b="1" dirty="0"/>
              <a:t> </a:t>
            </a:r>
            <a:r>
              <a:rPr lang="en-US" sz="1400" b="1" dirty="0" err="1"/>
              <a:t>selv</a:t>
            </a:r>
            <a:r>
              <a:rPr lang="en-US" sz="1400" b="1" dirty="0"/>
              <a:t> med </a:t>
            </a:r>
            <a:r>
              <a:rPr lang="en-US" sz="1400" b="1" dirty="0" err="1"/>
              <a:t>fra</a:t>
            </a:r>
            <a:r>
              <a:rPr lang="en-US" sz="1400" b="1" dirty="0"/>
              <a:t> </a:t>
            </a:r>
            <a:r>
              <a:rPr lang="en-US" sz="1400" b="1" dirty="0" err="1"/>
              <a:t>Landsbysamvirket</a:t>
            </a:r>
            <a:r>
              <a:rPr lang="en-US" sz="1400" b="1" dirty="0"/>
              <a:t>.</a:t>
            </a:r>
          </a:p>
          <a:p>
            <a:endParaRPr lang="en-US" sz="1400" b="1" dirty="0"/>
          </a:p>
          <a:p>
            <a:r>
              <a:rPr lang="en-US" sz="1400" b="1" dirty="0"/>
              <a:t>Er der </a:t>
            </a:r>
            <a:r>
              <a:rPr lang="en-US" sz="1400" b="1" dirty="0" err="1"/>
              <a:t>nogen</a:t>
            </a:r>
            <a:r>
              <a:rPr lang="en-US" sz="1400" b="1" dirty="0"/>
              <a:t> der har </a:t>
            </a:r>
            <a:r>
              <a:rPr lang="en-US" sz="1400" b="1" dirty="0" err="1"/>
              <a:t>en</a:t>
            </a:r>
            <a:r>
              <a:rPr lang="en-US" sz="1400" b="1" dirty="0"/>
              <a:t> ide </a:t>
            </a:r>
            <a:r>
              <a:rPr lang="en-US" sz="1400" b="1" dirty="0" err="1"/>
              <a:t>til</a:t>
            </a:r>
            <a:r>
              <a:rPr lang="en-US" sz="1400" b="1" dirty="0"/>
              <a:t> </a:t>
            </a:r>
            <a:r>
              <a:rPr lang="en-US" sz="1400" b="1" dirty="0" err="1"/>
              <a:t>en</a:t>
            </a:r>
            <a:r>
              <a:rPr lang="en-US" sz="1400" b="1" dirty="0"/>
              <a:t> god </a:t>
            </a:r>
            <a:r>
              <a:rPr lang="en-US" sz="1400" b="1" dirty="0" err="1"/>
              <a:t>samarbejdsmodel</a:t>
            </a:r>
            <a:r>
              <a:rPr lang="en-US" sz="1400" b="1" dirty="0"/>
              <a:t> med </a:t>
            </a:r>
            <a:r>
              <a:rPr lang="en-US" sz="1400" b="1" dirty="0" err="1"/>
              <a:t>Landsbyforum</a:t>
            </a:r>
            <a:r>
              <a:rPr lang="en-US" sz="1400" b="1" dirty="0"/>
              <a:t> </a:t>
            </a:r>
            <a:r>
              <a:rPr lang="en-US" sz="1400" b="1" dirty="0" err="1"/>
              <a:t>hører</a:t>
            </a:r>
            <a:r>
              <a:rPr lang="en-US" sz="1400" b="1" dirty="0"/>
              <a:t> vi gerne </a:t>
            </a:r>
            <a:r>
              <a:rPr lang="en-US" sz="1400" b="1" dirty="0" err="1"/>
              <a:t>fra</a:t>
            </a:r>
            <a:r>
              <a:rPr lang="en-US" sz="1400" b="1" dirty="0"/>
              <a:t> </a:t>
            </a:r>
            <a:r>
              <a:rPr lang="en-US" sz="1400" b="1" dirty="0" err="1"/>
              <a:t>jer.</a:t>
            </a:r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AD44D-6838-4289-8CB7-1E35B0CAC9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7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D3BC-79F6-4BB1-84FE-58FE20552FB9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231D-2AEE-49CC-BCC0-B9D7D96C38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50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D3BC-79F6-4BB1-84FE-58FE20552FB9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231D-2AEE-49CC-BCC0-B9D7D96C38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57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D3BC-79F6-4BB1-84FE-58FE20552FB9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231D-2AEE-49CC-BCC0-B9D7D96C38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8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D3BC-79F6-4BB1-84FE-58FE20552FB9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231D-2AEE-49CC-BCC0-B9D7D96C38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8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D3BC-79F6-4BB1-84FE-58FE20552FB9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231D-2AEE-49CC-BCC0-B9D7D96C38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4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D3BC-79F6-4BB1-84FE-58FE20552FB9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231D-2AEE-49CC-BCC0-B9D7D96C38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8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D3BC-79F6-4BB1-84FE-58FE20552FB9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231D-2AEE-49CC-BCC0-B9D7D96C38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3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D3BC-79F6-4BB1-84FE-58FE20552FB9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231D-2AEE-49CC-BCC0-B9D7D96C38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9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D3BC-79F6-4BB1-84FE-58FE20552FB9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231D-2AEE-49CC-BCC0-B9D7D96C38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85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D3BC-79F6-4BB1-84FE-58FE20552FB9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231D-2AEE-49CC-BCC0-B9D7D96C38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25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D3BC-79F6-4BB1-84FE-58FE20552FB9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231D-2AEE-49CC-BCC0-B9D7D96C38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87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BD3BC-79F6-4BB1-84FE-58FE20552FB9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4231D-2AEE-49CC-BCC0-B9D7D96C38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0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s.microsoft.com/l/meetup-join/19%3ameeting_ZGNiOGU4NTEtNzZkOS00YWJhLThhNTQtNDhhZmQ4NzhmZWIy%40thread.v2/0?context=%7b%22Tid%22%3a%2256987787-4c8f-4f44-a92e-a8de3d89e2a8%22%2c%22Oid%22%3a%22a8e238e7-7633-46ef-8092-52a2a51891f2%22%7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landsbysamvirket.dk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52736"/>
          </a:xfrm>
          <a:noFill/>
        </p:spPr>
        <p:txBody>
          <a:bodyPr/>
          <a:lstStyle/>
          <a:p>
            <a:r>
              <a:rPr lang="da-DK" b="1" dirty="0"/>
              <a:t>Landsbysamvirket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9572" y="2996952"/>
            <a:ext cx="6400800" cy="3600400"/>
          </a:xfrm>
        </p:spPr>
        <p:txBody>
          <a:bodyPr>
            <a:normAutofit fontScale="70000" lnSpcReduction="20000"/>
          </a:bodyPr>
          <a:lstStyle/>
          <a:p>
            <a:r>
              <a:rPr lang="da-DK" sz="6000" b="1" dirty="0">
                <a:solidFill>
                  <a:schemeClr val="tx1"/>
                </a:solidFill>
              </a:rPr>
              <a:t>Velkommen til</a:t>
            </a:r>
          </a:p>
          <a:p>
            <a:r>
              <a:rPr lang="da-DK" sz="6000" b="1" dirty="0">
                <a:solidFill>
                  <a:schemeClr val="tx1"/>
                </a:solidFill>
              </a:rPr>
              <a:t>Generalforsamling 2021</a:t>
            </a:r>
          </a:p>
          <a:p>
            <a:endParaRPr lang="da-DK" sz="6000" b="1" dirty="0">
              <a:solidFill>
                <a:schemeClr val="tx1"/>
              </a:solidFill>
            </a:endParaRPr>
          </a:p>
          <a:p>
            <a:r>
              <a:rPr lang="da-DK" sz="4000" b="1" dirty="0">
                <a:solidFill>
                  <a:schemeClr val="tx1"/>
                </a:solidFill>
              </a:rPr>
              <a:t>Internettet </a:t>
            </a:r>
            <a:r>
              <a:rPr lang="da-DK" sz="4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Klik her for at deltage i mødet</a:t>
            </a:r>
            <a:r>
              <a:rPr lang="da-DK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endParaRPr lang="da-DK" sz="4000" b="1" dirty="0">
              <a:solidFill>
                <a:schemeClr val="tx1"/>
              </a:solidFill>
            </a:endParaRPr>
          </a:p>
          <a:p>
            <a:r>
              <a:rPr lang="da-DK" sz="4000" b="1" dirty="0">
                <a:solidFill>
                  <a:schemeClr val="tx1"/>
                </a:solidFill>
              </a:rPr>
              <a:t>11. februar 2021</a:t>
            </a:r>
            <a:endParaRPr lang="en-US" sz="4000" b="1" dirty="0">
              <a:solidFill>
                <a:schemeClr val="tx1"/>
              </a:solidFill>
            </a:endParaRPr>
          </a:p>
          <a:p>
            <a:endParaRPr lang="en-US" sz="6000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39030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14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Bestyrelsens beretning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/>
              <a:t>Skolestruktur:</a:t>
            </a:r>
          </a:p>
          <a:p>
            <a:r>
              <a:rPr lang="da-DK" b="1" dirty="0"/>
              <a:t>Stor vækst i børnetallet </a:t>
            </a:r>
          </a:p>
          <a:p>
            <a:r>
              <a:rPr lang="da-DK" b="1" dirty="0"/>
              <a:t>Byrådet arbejder med ændringer i skolestruktur for herigennem at spare</a:t>
            </a:r>
          </a:p>
          <a:p>
            <a:r>
              <a:rPr lang="da-DK" b="1" dirty="0"/>
              <a:t>Et stort flertal gik ind for lukning af skolerne i Hylke og Bjedstrup</a:t>
            </a:r>
          </a:p>
          <a:p>
            <a:r>
              <a:rPr lang="da-DK" b="1" dirty="0"/>
              <a:t>Besparelsen skulle bruges til </a:t>
            </a:r>
            <a:br>
              <a:rPr lang="da-DK" b="1" dirty="0"/>
            </a:br>
            <a:r>
              <a:rPr lang="da-DK" b="1" dirty="0"/>
              <a:t>bygning af nye byskoler.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82100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340122"/>
            <a:ext cx="295859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081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Landsbykonference	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864" y="1600200"/>
            <a:ext cx="8229600" cy="4525963"/>
          </a:xfrm>
        </p:spPr>
        <p:txBody>
          <a:bodyPr>
            <a:normAutofit/>
          </a:bodyPr>
          <a:lstStyle/>
          <a:p>
            <a:r>
              <a:rPr lang="da-DK" b="1" dirty="0"/>
              <a:t>En intensiv offentlig debat flyttede  flertallet</a:t>
            </a:r>
          </a:p>
          <a:p>
            <a:r>
              <a:rPr lang="da-DK" b="1" dirty="0"/>
              <a:t>4 debatindlæg fra Landsbysamvirket:</a:t>
            </a:r>
            <a:br>
              <a:rPr lang="da-DK" b="1" dirty="0"/>
            </a:br>
            <a:r>
              <a:rPr lang="da-DK" b="1" dirty="0"/>
              <a:t>Aarhus Stiftstidende, Midtjyllands Avis, Horsens Folkeblad, Ry Ugeavis, </a:t>
            </a:r>
            <a:r>
              <a:rPr lang="da-DK" b="1" dirty="0" err="1"/>
              <a:t>Uge-bladet</a:t>
            </a:r>
            <a:r>
              <a:rPr lang="da-DK" b="1" dirty="0"/>
              <a:t> og Galten Folkeblad. </a:t>
            </a:r>
          </a:p>
          <a:p>
            <a:r>
              <a:rPr lang="da-DK" b="1" dirty="0"/>
              <a:t>Indlæggene blev bragt i februar, marts, maj og august</a:t>
            </a:r>
          </a:p>
          <a:p>
            <a:r>
              <a:rPr lang="da-DK" b="1" dirty="0"/>
              <a:t>Endvidere et høringssvar ultimo oktober</a:t>
            </a:r>
          </a:p>
          <a:p>
            <a:pPr lvl="1"/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82100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588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kkk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/>
              <a:t>Vi har brug for udvikling, ikke afvikling</a:t>
            </a:r>
          </a:p>
          <a:p>
            <a:r>
              <a:rPr lang="da-DK" b="1" dirty="0"/>
              <a:t>Hvad er Byrådets værdier?</a:t>
            </a:r>
          </a:p>
          <a:p>
            <a:r>
              <a:rPr lang="da-DK" b="1" dirty="0"/>
              <a:t>Den lokale skole er afgørende for landsbybørnene</a:t>
            </a:r>
          </a:p>
          <a:p>
            <a:r>
              <a:rPr lang="da-DK" b="1" dirty="0"/>
              <a:t>Krisen kradser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82100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1864F43F-E01E-46D8-B979-8EBD54679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5284801"/>
            <a:ext cx="2956816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5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662" y="1462231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da-DK" b="1" dirty="0"/>
              <a:t>Landsbysamvirket spørges ofte om forskellige tiltag rettet mod landsbyerne.  </a:t>
            </a:r>
          </a:p>
          <a:p>
            <a:r>
              <a:rPr lang="da-DK" b="1" dirty="0"/>
              <a:t>Årligt er der møder med især Kultur- Sundheds- og Beskæftigelsesudvalget, som er vores kontaktudvalg.</a:t>
            </a:r>
          </a:p>
          <a:p>
            <a:r>
              <a:rPr lang="da-DK" b="1" dirty="0"/>
              <a:t>Det Grønne Råd Natur og Miljø </a:t>
            </a:r>
          </a:p>
          <a:p>
            <a:r>
              <a:rPr lang="da-DK" b="1" dirty="0"/>
              <a:t>Der har været afholdt en Landsbykonference. Samvirket gav af egne midler et tilskud til musik i løbet af dagen.   </a:t>
            </a:r>
          </a:p>
          <a:p>
            <a:endParaRPr lang="da-DK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82100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340122"/>
            <a:ext cx="295859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076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92739" y="1527373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b="1" dirty="0"/>
              <a:t>Toårig landsbypulje - Støttede projekter i 2020</a:t>
            </a:r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r>
              <a:rPr lang="da-DK" b="1" dirty="0"/>
              <a:t>Der har været 7 ansøgninger i alt og der er samlet </a:t>
            </a:r>
          </a:p>
          <a:p>
            <a:pPr marL="0" indent="0">
              <a:buNone/>
            </a:pPr>
            <a:r>
              <a:rPr lang="da-DK" b="1" dirty="0"/>
              <a:t>bevilget indtil nu 3.6 mio.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a-DK" b="1" dirty="0"/>
              <a:t>Voers Hus i Voerladegård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a-DK" b="1" dirty="0"/>
              <a:t>Opkvalificering af Herskind Forsamlingshus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a-DK" b="1" dirty="0"/>
              <a:t>Hylkes Aktive Byrum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a-DK" b="1" dirty="0"/>
              <a:t>Sjelle Forsamlingshus, nye rammer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a-DK" b="1" dirty="0"/>
              <a:t>Byens Samlingssted, Gl. Rye</a:t>
            </a:r>
          </a:p>
          <a:p>
            <a:pPr marL="285750" indent="-285750">
              <a:buFont typeface="Wingdings" pitchFamily="2" charset="2"/>
              <a:buChar char="Ø"/>
            </a:pPr>
            <a:endParaRPr lang="da-DK" b="1" dirty="0"/>
          </a:p>
          <a:p>
            <a:pPr marL="285750" indent="-285750">
              <a:buFont typeface="Wingdings" pitchFamily="2" charset="2"/>
              <a:buChar char="Ø"/>
            </a:pPr>
            <a:endParaRPr lang="da-DK" b="1" dirty="0"/>
          </a:p>
          <a:p>
            <a:endParaRPr lang="da-DK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da-DK" b="1" dirty="0"/>
              <a:t>Bestyrelsen beretning</a:t>
            </a: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749" y="5373216"/>
            <a:ext cx="295859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496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517232"/>
            <a:ext cx="295859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da-DK" b="1" dirty="0"/>
              <a:t>Bestyrelsen beretning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323575"/>
            <a:ext cx="813690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000" b="1" dirty="0"/>
              <a:t>Landdistriktspuljen 250.000 kr. årligt til styrkelse af landsbyerne i Skanderborg Kommune.</a:t>
            </a:r>
            <a:br>
              <a:rPr lang="da-DK" sz="3000" b="1" dirty="0"/>
            </a:br>
            <a:endParaRPr lang="da-DK" sz="3000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da-DK" sz="3000" b="1" dirty="0"/>
              <a:t> Understøtter kulturelle og sociale initiativer der styrker de enkelte landsbyer og landområder, der skaber netværk i og imellem landsbyerne og som styrker bosætningen i landsbyerne.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a-DK" sz="3000" b="1" dirty="0"/>
              <a:t>Understøtter turisme og erhvervsudvikling</a:t>
            </a:r>
          </a:p>
          <a:p>
            <a:pPr marL="285750" indent="-285750">
              <a:buFont typeface="Wingdings" pitchFamily="2" charset="2"/>
              <a:buChar char="Ø"/>
            </a:pPr>
            <a:endParaRPr lang="da-DK" sz="3000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da-DK" sz="3000" b="1" dirty="0"/>
              <a:t>Tildelt 172.000 i 2020</a:t>
            </a:r>
          </a:p>
          <a:p>
            <a:pPr marL="285750" indent="-285750">
              <a:buFont typeface="Wingdings" pitchFamily="2" charset="2"/>
              <a:buChar char="Ø"/>
            </a:pPr>
            <a:endParaRPr lang="da-DK" sz="3000" b="1" dirty="0"/>
          </a:p>
          <a:p>
            <a:pPr marL="285750" indent="-285750">
              <a:buFont typeface="Wingdings" pitchFamily="2" charset="2"/>
              <a:buChar char="Ø"/>
            </a:pPr>
            <a:endParaRPr lang="da-DK" sz="3000" b="1" dirty="0"/>
          </a:p>
          <a:p>
            <a:pPr marL="285750" indent="-285750">
              <a:buFont typeface="Wingdings" pitchFamily="2" charset="2"/>
              <a:buChar char="Ø"/>
            </a:pPr>
            <a:endParaRPr lang="en-US" sz="3000" b="1" dirty="0"/>
          </a:p>
        </p:txBody>
      </p:sp>
      <p:graphicFrame>
        <p:nvGraphicFramePr>
          <p:cNvPr id="3" name="Pladsholder til indhold 2"/>
          <p:cNvGraphicFramePr>
            <a:graphicFrameLocks noGrp="1"/>
          </p:cNvGraphicFramePr>
          <p:nvPr>
            <p:ph idx="1"/>
          </p:nvPr>
        </p:nvGraphicFramePr>
        <p:xfrm>
          <a:off x="9972675" y="1524000"/>
          <a:ext cx="812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195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477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1540" y="1624338"/>
            <a:ext cx="828092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000" b="1" dirty="0"/>
              <a:t>Projekter, der er støttet i 2020: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a-DK" sz="3200" b="1" dirty="0"/>
              <a:t>Tåning Forsamlingshus, </a:t>
            </a:r>
            <a:r>
              <a:rPr lang="da-DK" sz="3200" b="1" dirty="0" err="1"/>
              <a:t>Forprojekt</a:t>
            </a:r>
            <a:endParaRPr lang="da-DK" sz="3200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da-DK" sz="3200" b="1" dirty="0"/>
              <a:t>Landsbykonference, Honorarer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a-DK" sz="3200" b="1" dirty="0"/>
              <a:t>Ejer </a:t>
            </a:r>
            <a:r>
              <a:rPr lang="da-DK" sz="3200" b="1" dirty="0" err="1"/>
              <a:t>Baunehøjs</a:t>
            </a:r>
            <a:r>
              <a:rPr lang="da-DK" sz="3200" b="1" dirty="0"/>
              <a:t> Venner, udgivelse af bog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a-DK" sz="3200" b="1" dirty="0"/>
              <a:t>Petanque bane, Søballe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a-DK" sz="3200" b="1" dirty="0"/>
              <a:t>Herskind Forsamlingshus, Inventar til </a:t>
            </a:r>
            <a:r>
              <a:rPr lang="da-DK" sz="3200" b="1" dirty="0" err="1"/>
              <a:t>brygn</a:t>
            </a:r>
            <a:r>
              <a:rPr lang="da-DK" sz="3200" b="1" dirty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a-DK" sz="3200" b="1" dirty="0"/>
              <a:t>Herskind Landsbyråd, </a:t>
            </a:r>
            <a:r>
              <a:rPr lang="da-DK" sz="3200" b="1" dirty="0" err="1"/>
              <a:t>Byforskønnelse</a:t>
            </a:r>
            <a:endParaRPr lang="da-DK" sz="3200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da-DK" sz="3200" b="1" dirty="0" err="1"/>
              <a:t>Greenways</a:t>
            </a:r>
            <a:r>
              <a:rPr lang="da-DK" sz="3200" b="1" dirty="0"/>
              <a:t>, udgivelse af bog </a:t>
            </a:r>
          </a:p>
          <a:p>
            <a:pPr marL="285750" indent="-285750">
              <a:buFont typeface="Wingdings" pitchFamily="2" charset="2"/>
              <a:buChar char="Ø"/>
            </a:pPr>
            <a:endParaRPr lang="da-DK" sz="32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340122"/>
            <a:ext cx="295859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228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96" y="-51522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352" cy="45719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628800"/>
            <a:ext cx="828092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da-DK" sz="3200" b="1" dirty="0"/>
              <a:t>Stjær Sogns Borgerforening, Landsbyledelse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a-DK" sz="3200" b="1" dirty="0"/>
              <a:t>Ejer Bavnehøjs Venner, Borde-bænke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a-DK" sz="3200" b="1" dirty="0"/>
              <a:t>Landsbyrådet Herskind, </a:t>
            </a:r>
            <a:r>
              <a:rPr lang="da-DK" sz="3200" b="1" dirty="0" err="1"/>
              <a:t>Byforskønnelse</a:t>
            </a:r>
            <a:endParaRPr lang="da-DK" sz="3200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da-DK" sz="3200" b="1" dirty="0"/>
              <a:t>Foreningen De 7 Dale, Startkapital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a-DK" sz="3200" b="1" dirty="0"/>
              <a:t>Stjær Sogns Borgerforening, Fælleshave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a-DK" sz="3200" b="1" dirty="0"/>
              <a:t>Sjelle Forsamlingshus, Det gode liv på landet 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a-DK" sz="3200" b="1" dirty="0"/>
              <a:t>Tåning Forsamlingshus, Projektor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a-DK" sz="3200" b="1" dirty="0"/>
              <a:t>Skjørring Forsamlingshus, </a:t>
            </a:r>
          </a:p>
          <a:p>
            <a:r>
              <a:rPr lang="da-DK" sz="3200" b="1" dirty="0"/>
              <a:t>    Projektor mv.</a:t>
            </a:r>
          </a:p>
          <a:p>
            <a:pPr marL="285750" indent="-285750">
              <a:buFont typeface="Wingdings" pitchFamily="2" charset="2"/>
              <a:buChar char="Ø"/>
            </a:pPr>
            <a:endParaRPr lang="da-DK" sz="3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340122"/>
            <a:ext cx="295859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428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1540" y="1636913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3600" b="1" dirty="0"/>
          </a:p>
          <a:p>
            <a:r>
              <a:rPr lang="da-DK" sz="3600" b="1" dirty="0"/>
              <a:t>Til slut vil vi opfordre jer til at blive medlem af Landsbysamvirkets Facebookgruppe og besøge vores</a:t>
            </a:r>
          </a:p>
          <a:p>
            <a:endParaRPr lang="da-DK" sz="3600" b="1" dirty="0"/>
          </a:p>
          <a:p>
            <a:r>
              <a:rPr lang="da-DK" sz="3600" b="1" dirty="0"/>
              <a:t>Hjemmeside  </a:t>
            </a:r>
            <a:r>
              <a:rPr lang="da-DK" sz="3600" b="1" dirty="0">
                <a:hlinkClick r:id="rId4"/>
              </a:rPr>
              <a:t>www.landsbysamvirket.dk</a:t>
            </a:r>
            <a:r>
              <a:rPr lang="da-DK" sz="3600" b="1" dirty="0"/>
              <a:t> </a:t>
            </a:r>
          </a:p>
          <a:p>
            <a:endParaRPr lang="da-DK" sz="36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874" y="5550295"/>
            <a:ext cx="295859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702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da-DK" b="1" dirty="0"/>
              <a:t>Indkomne forslag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/>
              <a:t>Ingen forslag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340122"/>
            <a:ext cx="295859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834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1088" y="0"/>
            <a:ext cx="9144000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da-DK" b="1" dirty="0"/>
              <a:t>Generalforsamling 2020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da-DK" b="1" dirty="0"/>
              <a:t>Valg af dirigent</a:t>
            </a:r>
          </a:p>
          <a:p>
            <a:r>
              <a:rPr lang="da-DK" b="1" dirty="0"/>
              <a:t>Valg af stemmetæller og referent</a:t>
            </a:r>
          </a:p>
          <a:p>
            <a:r>
              <a:rPr lang="da-DK" b="1" dirty="0"/>
              <a:t>Bestyrelsens beretning</a:t>
            </a:r>
          </a:p>
          <a:p>
            <a:r>
              <a:rPr lang="da-DK" b="1" dirty="0"/>
              <a:t>Indkomne forslag</a:t>
            </a:r>
          </a:p>
          <a:p>
            <a:r>
              <a:rPr lang="da-DK" b="1" dirty="0"/>
              <a:t>Fremlæggelse af årsregnskab</a:t>
            </a:r>
          </a:p>
          <a:p>
            <a:r>
              <a:rPr lang="da-DK" b="1" dirty="0"/>
              <a:t>Valg af 3 medlemmer til bestyrelsen</a:t>
            </a:r>
          </a:p>
          <a:p>
            <a:r>
              <a:rPr lang="da-DK" b="1" dirty="0"/>
              <a:t>Valg af 2 suppleanter</a:t>
            </a:r>
          </a:p>
          <a:p>
            <a:r>
              <a:rPr lang="da-DK" b="1" dirty="0"/>
              <a:t>Valg af revisor og revisor suppleant</a:t>
            </a:r>
          </a:p>
          <a:p>
            <a:r>
              <a:rPr lang="da-DK" b="1" dirty="0"/>
              <a:t>Eventuelt</a:t>
            </a: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517232"/>
            <a:ext cx="3376465" cy="115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898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0" y="1440"/>
            <a:ext cx="9143640" cy="1142640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1" strike="noStrike" spc="-1">
                <a:solidFill>
                  <a:srgbClr val="000000"/>
                </a:solidFill>
                <a:latin typeface="Calibri"/>
              </a:rPr>
              <a:t>Årsregnskab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2" name="Billede 151"/>
          <p:cNvPicPr/>
          <p:nvPr/>
        </p:nvPicPr>
        <p:blipFill>
          <a:blip r:embed="rId3"/>
          <a:stretch/>
        </p:blipFill>
        <p:spPr>
          <a:xfrm>
            <a:off x="894600" y="1224000"/>
            <a:ext cx="7385400" cy="504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-14040" y="0"/>
            <a:ext cx="9396000" cy="1142640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1" strike="noStrike" spc="-1">
                <a:solidFill>
                  <a:srgbClr val="000000"/>
                </a:solidFill>
                <a:latin typeface="Calibri"/>
              </a:rPr>
              <a:t>Årsregnskab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4" name="Billede 153"/>
          <p:cNvPicPr/>
          <p:nvPr/>
        </p:nvPicPr>
        <p:blipFill>
          <a:blip r:embed="rId3"/>
          <a:stretch/>
        </p:blipFill>
        <p:spPr>
          <a:xfrm>
            <a:off x="1165320" y="1383480"/>
            <a:ext cx="7017120" cy="4808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" y="15558"/>
            <a:ext cx="9144000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da-DK" b="1" dirty="0"/>
              <a:t>Valg til bestyrelsen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340122"/>
            <a:ext cx="295859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148BC33-32A7-4D30-8D4E-F422FA8FE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På valg er: </a:t>
            </a:r>
            <a:endParaRPr lang="da-DK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Jeanine Bonadies og Arne Nørskov (genopstiller)</a:t>
            </a:r>
            <a:endParaRPr lang="da-DK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Nyvalg af 2 bestyrelsesmedlemmer</a:t>
            </a:r>
            <a:br>
              <a:rPr lang="da-DK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da-DK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(Knud Erik Elmann og Zita Hubback fratrådt i året)</a:t>
            </a:r>
          </a:p>
          <a:p>
            <a:pPr marL="0" lvl="0" indent="0">
              <a:buNone/>
            </a:pPr>
            <a:endParaRPr lang="da-DK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endParaRPr lang="da-DK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buFont typeface="Symbol" panose="05050102010706020507" pitchFamily="18" charset="2"/>
              <a:buChar char=""/>
            </a:pPr>
            <a:r>
              <a:rPr lang="da-DK" sz="2800" b="1" dirty="0">
                <a:latin typeface="Calibri" panose="020F0502020204030204" pitchFamily="34" charset="0"/>
                <a:ea typeface="Calibri" panose="020F0502020204030204" pitchFamily="34" charset="0"/>
              </a:rPr>
              <a:t>Valg af 2 suppleanter</a:t>
            </a:r>
          </a:p>
          <a:p>
            <a:pPr>
              <a:buFont typeface="Symbol" panose="05050102010706020507" pitchFamily="18" charset="2"/>
              <a:buChar char=""/>
            </a:pPr>
            <a:r>
              <a:rPr lang="da-DK" sz="2800" b="1" dirty="0">
                <a:latin typeface="Calibri" panose="020F0502020204030204" pitchFamily="34" charset="0"/>
                <a:ea typeface="Calibri" panose="020F0502020204030204" pitchFamily="34" charset="0"/>
              </a:rPr>
              <a:t>Bestyrelsen består af 7 medlemmer og 2 suppleanter.</a:t>
            </a:r>
            <a:endParaRPr lang="da-DK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Font typeface="Symbol" panose="05050102010706020507" pitchFamily="18" charset="2"/>
              <a:buChar char=""/>
            </a:pPr>
            <a:endParaRPr lang="da-DK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da-DK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da-DK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090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da-DK" b="1" dirty="0"/>
              <a:t>Valg af revision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/>
              <a:t>Valg af revisor (På valg er Hans Gravsholt)</a:t>
            </a:r>
          </a:p>
          <a:p>
            <a:r>
              <a:rPr lang="da-DK" b="1" dirty="0"/>
              <a:t>Valg af revisor suppleant (På valg er Leif Ifversen Olsen</a:t>
            </a:r>
            <a:r>
              <a:rPr lang="da-DK" dirty="0"/>
              <a:t>)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340122"/>
            <a:ext cx="295859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256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08"/>
            <a:ext cx="9144000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da-DK" b="1" dirty="0"/>
              <a:t>Opgaver næste år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b="1" dirty="0"/>
              <a:t>Kommuneplanen</a:t>
            </a:r>
          </a:p>
          <a:p>
            <a:r>
              <a:rPr lang="da-DK" b="1" dirty="0"/>
              <a:t>Kommunal landdistriktspolitik</a:t>
            </a:r>
            <a:endParaRPr lang="en-US" b="1" dirty="0"/>
          </a:p>
          <a:p>
            <a:r>
              <a:rPr lang="da-DK" b="1" dirty="0"/>
              <a:t>Trafik i landsbyerne og på landet</a:t>
            </a:r>
          </a:p>
          <a:p>
            <a:r>
              <a:rPr lang="da-DK" b="1" dirty="0"/>
              <a:t>Landdistriktspuljerne, uddeling af midler</a:t>
            </a:r>
          </a:p>
          <a:p>
            <a:r>
              <a:rPr lang="da-DK" b="1" dirty="0"/>
              <a:t>Årets Landsby</a:t>
            </a:r>
          </a:p>
          <a:p>
            <a:r>
              <a:rPr lang="da-DK" b="1" dirty="0"/>
              <a:t>Liv i forsamlingshusene</a:t>
            </a:r>
          </a:p>
          <a:p>
            <a:r>
              <a:rPr lang="da-DK" b="1" dirty="0"/>
              <a:t>Facebook-gruppen</a:t>
            </a:r>
          </a:p>
          <a:p>
            <a:r>
              <a:rPr lang="da-DK" b="1" dirty="0"/>
              <a:t>Bæredygtighed</a:t>
            </a:r>
          </a:p>
          <a:p>
            <a:endParaRPr lang="da-DK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340122"/>
            <a:ext cx="295859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100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da-DK" b="1" dirty="0"/>
              <a:t>Eventuelt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/>
              <a:t>Er der nogen der har noget til eventuelt.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340122"/>
            <a:ext cx="295859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664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kkk</a:t>
            </a:r>
            <a:endParaRPr lang="da-DK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82100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A815EFD0-DC5C-4637-9BE2-E10B3687A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6795909" cy="5307595"/>
          </a:xfrm>
        </p:spPr>
      </p:pic>
    </p:spTree>
    <p:extLst>
      <p:ext uri="{BB962C8B-B14F-4D97-AF65-F5344CB8AC3E}">
        <p14:creationId xmlns:p14="http://schemas.microsoft.com/office/powerpoint/2010/main" val="1455249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kkk</a:t>
            </a:r>
            <a:endParaRPr lang="da-DK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82100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D6A83BEB-252B-4B5E-AC18-FC2A212659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2" y="1452505"/>
            <a:ext cx="7351775" cy="5139654"/>
          </a:xfrm>
        </p:spPr>
      </p:pic>
    </p:spTree>
    <p:extLst>
      <p:ext uri="{BB962C8B-B14F-4D97-AF65-F5344CB8AC3E}">
        <p14:creationId xmlns:p14="http://schemas.microsoft.com/office/powerpoint/2010/main" val="152095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08"/>
            <a:ext cx="9144000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da-DK" b="1" dirty="0"/>
              <a:t>Spændende opgaver i 2020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b="1" dirty="0"/>
              <a:t>Kommuneplanen</a:t>
            </a:r>
          </a:p>
          <a:p>
            <a:r>
              <a:rPr lang="da-DK" b="1" dirty="0"/>
              <a:t>Kommunal landdistriktspolitik</a:t>
            </a:r>
            <a:endParaRPr lang="en-US" b="1" dirty="0"/>
          </a:p>
          <a:p>
            <a:r>
              <a:rPr lang="da-DK" b="1" dirty="0"/>
              <a:t>Trafik i landsbyerne og på landet</a:t>
            </a:r>
          </a:p>
          <a:p>
            <a:r>
              <a:rPr lang="da-DK" b="1" dirty="0"/>
              <a:t>Landdistriktspuljerne, uddeling af midler</a:t>
            </a:r>
          </a:p>
          <a:p>
            <a:r>
              <a:rPr lang="da-DK" b="1" dirty="0"/>
              <a:t>Årets Landsby</a:t>
            </a:r>
          </a:p>
          <a:p>
            <a:r>
              <a:rPr lang="da-DK" b="1" dirty="0"/>
              <a:t>Liv i forsamlingshusene</a:t>
            </a:r>
          </a:p>
          <a:p>
            <a:r>
              <a:rPr lang="da-DK" b="1" dirty="0"/>
              <a:t>Facebook-gruppen</a:t>
            </a:r>
          </a:p>
          <a:p>
            <a:r>
              <a:rPr lang="da-DK" b="1" dirty="0"/>
              <a:t>Bæredygtighed</a:t>
            </a:r>
          </a:p>
          <a:p>
            <a:endParaRPr lang="da-DK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340122"/>
            <a:ext cx="295859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993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kkk</a:t>
            </a:r>
            <a:endParaRPr lang="da-DK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82100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9BF38BA4-E035-440A-8890-122A05E69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861" y="1600200"/>
            <a:ext cx="6136278" cy="4525963"/>
          </a:xfrm>
        </p:spPr>
      </p:pic>
    </p:spTree>
    <p:extLst>
      <p:ext uri="{BB962C8B-B14F-4D97-AF65-F5344CB8AC3E}">
        <p14:creationId xmlns:p14="http://schemas.microsoft.com/office/powerpoint/2010/main" val="3212857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da-DK" b="1" dirty="0"/>
              <a:t>Bestyrelsen beretning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5093" y="1556792"/>
            <a:ext cx="8039355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b="1" dirty="0"/>
              <a:t>Liv i forsamlingshusene 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a-DK" sz="3600" b="1" dirty="0"/>
              <a:t> </a:t>
            </a:r>
            <a:r>
              <a:rPr lang="da-DK" sz="3000" b="1" dirty="0"/>
              <a:t>11 arrangementer planlagt, </a:t>
            </a:r>
            <a:br>
              <a:rPr lang="da-DK" sz="3000" b="1" dirty="0"/>
            </a:br>
            <a:r>
              <a:rPr lang="da-DK" sz="3000" b="1" dirty="0"/>
              <a:t>hertil 6 i januar og februar 2021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a-DK" sz="3000" b="1" dirty="0"/>
              <a:t> </a:t>
            </a:r>
            <a:r>
              <a:rPr lang="da-DK" sz="3000" b="1" dirty="0" err="1"/>
              <a:t>Coronaen</a:t>
            </a:r>
            <a:r>
              <a:rPr lang="da-DK" sz="3000" b="1" dirty="0"/>
              <a:t> kom i vejen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a-DK" sz="3000" b="1" dirty="0"/>
              <a:t> Kun 2 arrangementer har kunnet gennemføres.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a-DK" sz="3000" b="1" dirty="0"/>
              <a:t> Kunstnerne har taget imod tilbud om at flytte til senere i 2021</a:t>
            </a:r>
          </a:p>
          <a:p>
            <a:endParaRPr lang="da-DK" sz="3600" b="1" dirty="0"/>
          </a:p>
          <a:p>
            <a:pPr marL="285750" indent="-285750">
              <a:buFont typeface="Wingdings" pitchFamily="2" charset="2"/>
              <a:buChar char="Ø"/>
            </a:pPr>
            <a:endParaRPr lang="da-DK" sz="4000" b="1" dirty="0"/>
          </a:p>
          <a:p>
            <a:endParaRPr lang="da-DK" sz="3000" b="1" dirty="0"/>
          </a:p>
          <a:p>
            <a:pPr marL="285750" indent="-285750">
              <a:buFont typeface="Wingdings" pitchFamily="2" charset="2"/>
              <a:buChar char="Ø"/>
            </a:pPr>
            <a:endParaRPr lang="en-US" sz="3000" b="1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444" y="5301207"/>
            <a:ext cx="2993028" cy="131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EAF541AC-3177-4E92-AF0D-A6F062F53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93" y="5153103"/>
            <a:ext cx="3544098" cy="1459335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3B9885E9-7AD1-479D-8FF1-F9EBDF397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82100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329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8E4B1CB-2D28-437E-85AE-61AF5280D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3200" b="1" dirty="0"/>
              <a:t>Liv i forsamlingshusene midler: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a-DK" sz="3200" b="1" dirty="0"/>
              <a:t> Landsbysamvirket 50.000 kr.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a-DK" sz="3200" b="1" dirty="0"/>
              <a:t> Kulturpuljen 50.000 kr.</a:t>
            </a:r>
            <a:endParaRPr lang="da-DK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1C8A93E-0FFF-4FE1-B1B3-9C8C3FCDB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72"/>
            <a:ext cx="914400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36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099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628800"/>
            <a:ext cx="82809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da-DK" sz="3600" b="1" dirty="0"/>
              <a:t>Pris komitéen for Skanderborgprisen            Sporen, Årets Lederpris og Årets  Idrætsudøverpris </a:t>
            </a:r>
            <a:br>
              <a:rPr lang="da-DK" sz="3600" b="1" dirty="0"/>
            </a:br>
            <a:endParaRPr lang="da-DK" sz="3600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da-DK" sz="3600" b="1" dirty="0"/>
              <a:t>Årets Landsby i Skanderborg Kommune  </a:t>
            </a:r>
          </a:p>
          <a:p>
            <a:r>
              <a:rPr lang="da-DK" sz="3600" b="1" dirty="0"/>
              <a:t>- Voerladegård i 2020</a:t>
            </a:r>
          </a:p>
          <a:p>
            <a:r>
              <a:rPr lang="da-DK" sz="3600" b="1" dirty="0"/>
              <a:t>- Herskind, Skivholme og</a:t>
            </a:r>
          </a:p>
          <a:p>
            <a:r>
              <a:rPr lang="da-DK" sz="3600" b="1" dirty="0"/>
              <a:t>   Herskind Hede i 2021</a:t>
            </a:r>
          </a:p>
          <a:p>
            <a:r>
              <a:rPr lang="da-DK" sz="3600" b="1" dirty="0"/>
              <a:t>  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835" y="5157192"/>
            <a:ext cx="295859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91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12695</TotalTime>
  <Words>949</Words>
  <Application>Microsoft Office PowerPoint</Application>
  <PresentationFormat>Skærmshow (4:3)</PresentationFormat>
  <Paragraphs>179</Paragraphs>
  <Slides>25</Slides>
  <Notes>21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25</vt:i4>
      </vt:variant>
    </vt:vector>
  </HeadingPairs>
  <TitlesOfParts>
    <vt:vector size="31" baseType="lpstr">
      <vt:lpstr>Arial</vt:lpstr>
      <vt:lpstr>Calibri</vt:lpstr>
      <vt:lpstr>Symbol</vt:lpstr>
      <vt:lpstr>Times New Roman</vt:lpstr>
      <vt:lpstr>Wingdings</vt:lpstr>
      <vt:lpstr>Office Theme</vt:lpstr>
      <vt:lpstr>Landsbysamvirket</vt:lpstr>
      <vt:lpstr>Generalforsamling 2020</vt:lpstr>
      <vt:lpstr>kkk</vt:lpstr>
      <vt:lpstr>kkk</vt:lpstr>
      <vt:lpstr>Spændende opgaver i 2020</vt:lpstr>
      <vt:lpstr>kkk</vt:lpstr>
      <vt:lpstr>Bestyrelsen beretning</vt:lpstr>
      <vt:lpstr>PowerPoint-præsentation</vt:lpstr>
      <vt:lpstr>PowerPoint-præsentation</vt:lpstr>
      <vt:lpstr>Bestyrelsens beretning</vt:lpstr>
      <vt:lpstr>Landsbykonference </vt:lpstr>
      <vt:lpstr>kkk</vt:lpstr>
      <vt:lpstr>PowerPoint-præsentation</vt:lpstr>
      <vt:lpstr>Bestyrelsen beretning</vt:lpstr>
      <vt:lpstr>Bestyrelsen beretning</vt:lpstr>
      <vt:lpstr>PowerPoint-præsentation</vt:lpstr>
      <vt:lpstr>PowerPoint-præsentation</vt:lpstr>
      <vt:lpstr>PowerPoint-præsentation</vt:lpstr>
      <vt:lpstr>Indkomne forslag</vt:lpstr>
      <vt:lpstr>PowerPoint-præsentation</vt:lpstr>
      <vt:lpstr>PowerPoint-præsentation</vt:lpstr>
      <vt:lpstr>Valg til bestyrelsen</vt:lpstr>
      <vt:lpstr>Valg af revision</vt:lpstr>
      <vt:lpstr>Opgaver næste år</vt:lpstr>
      <vt:lpstr>Eventuelt</vt:lpstr>
    </vt:vector>
  </TitlesOfParts>
  <Company>KWS SAAT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Andersen</dc:creator>
  <cp:lastModifiedBy>Orla Jegstrup Jensen</cp:lastModifiedBy>
  <cp:revision>349</cp:revision>
  <cp:lastPrinted>2015-02-26T16:09:12Z</cp:lastPrinted>
  <dcterms:created xsi:type="dcterms:W3CDTF">2012-02-19T20:15:36Z</dcterms:created>
  <dcterms:modified xsi:type="dcterms:W3CDTF">2021-02-14T09:46:31Z</dcterms:modified>
</cp:coreProperties>
</file>