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6" r:id="rId5"/>
    <p:sldId id="288" r:id="rId6"/>
    <p:sldId id="261" r:id="rId7"/>
    <p:sldId id="262" r:id="rId8"/>
    <p:sldId id="273" r:id="rId9"/>
    <p:sldId id="260" r:id="rId10"/>
    <p:sldId id="275" r:id="rId11"/>
    <p:sldId id="278" r:id="rId12"/>
    <p:sldId id="281" r:id="rId13"/>
    <p:sldId id="287" r:id="rId14"/>
    <p:sldId id="264" r:id="rId15"/>
    <p:sldId id="276" r:id="rId16"/>
    <p:sldId id="265" r:id="rId17"/>
    <p:sldId id="266" r:id="rId18"/>
    <p:sldId id="267" r:id="rId19"/>
    <p:sldId id="268" r:id="rId20"/>
    <p:sldId id="269" r:id="rId21"/>
    <p:sldId id="270" r:id="rId22"/>
    <p:sldId id="277" r:id="rId23"/>
    <p:sldId id="284" r:id="rId24"/>
  </p:sldIdLst>
  <p:sldSz cx="9144000" cy="6858000" type="screen4x3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188" autoAdjust="0"/>
  </p:normalViewPr>
  <p:slideViewPr>
    <p:cSldViewPr>
      <p:cViewPr varScale="1">
        <p:scale>
          <a:sx n="51" d="100"/>
          <a:sy n="51" d="100"/>
        </p:scale>
        <p:origin x="-19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20" y="-90"/>
      </p:cViewPr>
      <p:guideLst>
        <p:guide orient="horz" pos="2925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858E-2509-428C-A316-81F0B827EC6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F899F-196D-47BD-B8F4-43960D41CC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0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F769B74E-5A13-47F6-912B-37FAFF77773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DBDAD44D-6838-4289-8CB7-1E35B0CAC9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4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89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72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0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3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554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26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805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9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8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4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9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8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8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D3BC-79F6-4BB1-84FE-58FE20552FB9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0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52736"/>
          </a:xfrm>
          <a:noFill/>
        </p:spPr>
        <p:txBody>
          <a:bodyPr/>
          <a:lstStyle/>
          <a:p>
            <a:r>
              <a:rPr lang="da-DK" b="1" dirty="0" smtClean="0"/>
              <a:t>Landsbysamvirket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572" y="2996952"/>
            <a:ext cx="6400800" cy="3600400"/>
          </a:xfrm>
        </p:spPr>
        <p:txBody>
          <a:bodyPr>
            <a:normAutofit fontScale="85000" lnSpcReduction="20000"/>
          </a:bodyPr>
          <a:lstStyle/>
          <a:p>
            <a:r>
              <a:rPr lang="da-DK" sz="6000" b="1" dirty="0" smtClean="0">
                <a:solidFill>
                  <a:schemeClr val="tx1"/>
                </a:solidFill>
              </a:rPr>
              <a:t>Velkommen til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Generalforsamling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2017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Sognehuset i Gl. Rye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22. Februar 2017</a:t>
            </a:r>
            <a:endParaRPr lang="en-US" sz="4000" b="1" dirty="0">
              <a:solidFill>
                <a:schemeClr val="tx1"/>
              </a:solidFill>
            </a:endParaRPr>
          </a:p>
          <a:p>
            <a:endParaRPr lang="en-US" sz="60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39030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61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b="1" dirty="0" smtClean="0"/>
              <a:t>Liv i forsamlingshusene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12 arrangementer i efteråret 2016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Et arrangement aflyst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Indian summer gav svag start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Bredt grundlag af kunstnere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Forsamlingshusene er ved at kunne selv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65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1197" y="1052736"/>
            <a:ext cx="8039355" cy="874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 </a:t>
            </a:r>
            <a:r>
              <a:rPr lang="en-US" sz="2800" b="1" dirty="0" err="1" smtClean="0"/>
              <a:t>Sjelle</a:t>
            </a:r>
            <a:r>
              <a:rPr lang="en-US" sz="2800" b="1" dirty="0" smtClean="0"/>
              <a:t>, </a:t>
            </a:r>
            <a:r>
              <a:rPr lang="en-US" sz="2800" b="1" dirty="0"/>
              <a:t> </a:t>
            </a:r>
            <a:r>
              <a:rPr lang="en-US" sz="2800" b="1" dirty="0" smtClean="0"/>
              <a:t>The </a:t>
            </a:r>
            <a:r>
              <a:rPr lang="en-US" sz="2800" b="1" dirty="0"/>
              <a:t>Happy River Band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da-DK" sz="2800" b="1" dirty="0" err="1" smtClean="0"/>
              <a:t>Jaungyde</a:t>
            </a:r>
            <a:r>
              <a:rPr lang="da-DK" sz="2800" b="1" dirty="0" smtClean="0"/>
              <a:t>,</a:t>
            </a:r>
            <a:r>
              <a:rPr lang="da-DK" sz="2800" b="1" dirty="0"/>
              <a:t> </a:t>
            </a:r>
            <a:r>
              <a:rPr lang="da-DK" sz="2800" b="1" dirty="0" smtClean="0"/>
              <a:t>Nina </a:t>
            </a:r>
            <a:r>
              <a:rPr lang="da-DK" sz="2800" b="1" dirty="0"/>
              <a:t>&amp; Hjalte foredrag               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Voerladegaard,</a:t>
            </a:r>
            <a:r>
              <a:rPr lang="da-DK" sz="2800" b="1" dirty="0"/>
              <a:t>	Souvenirs	                  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en-US" sz="2800" b="1" dirty="0" err="1" smtClean="0"/>
              <a:t>Gjesing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 smtClean="0"/>
              <a:t>Tamra</a:t>
            </a:r>
            <a:r>
              <a:rPr lang="en-US" sz="2800" b="1" dirty="0" smtClean="0"/>
              <a:t> </a:t>
            </a:r>
            <a:r>
              <a:rPr lang="en-US" sz="2800" b="1" dirty="0" err="1"/>
              <a:t>Rosanes</a:t>
            </a:r>
            <a:r>
              <a:rPr lang="en-US" sz="2800" b="1" dirty="0"/>
              <a:t>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Blegind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smtClean="0"/>
              <a:t>H.P</a:t>
            </a:r>
            <a:r>
              <a:rPr lang="en-US" sz="2800" b="1" dirty="0"/>
              <a:t>. Lange – </a:t>
            </a:r>
            <a:r>
              <a:rPr lang="en-US" sz="2800" b="1" dirty="0" err="1"/>
              <a:t>Troels</a:t>
            </a:r>
            <a:r>
              <a:rPr lang="en-US" sz="2800" b="1" dirty="0"/>
              <a:t> Jensen trio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Storring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smtClean="0"/>
              <a:t>Paul </a:t>
            </a:r>
            <a:r>
              <a:rPr lang="en-US" sz="2800" b="1" dirty="0"/>
              <a:t>Banks One Man Band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da-DK" sz="2800" b="1" dirty="0" smtClean="0"/>
              <a:t>Tåning,</a:t>
            </a:r>
            <a:r>
              <a:rPr lang="da-DK" sz="2800" b="1" dirty="0"/>
              <a:t> </a:t>
            </a:r>
            <a:r>
              <a:rPr lang="da-DK" sz="2800" b="1" dirty="0" smtClean="0"/>
              <a:t>Ester </a:t>
            </a:r>
            <a:r>
              <a:rPr lang="da-DK" sz="2800" b="1" dirty="0" err="1"/>
              <a:t>Brohus</a:t>
            </a:r>
            <a:r>
              <a:rPr lang="da-DK" sz="2800" b="1" dirty="0"/>
              <a:t>	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Mesing,</a:t>
            </a:r>
            <a:r>
              <a:rPr lang="da-DK" sz="2800" b="1" dirty="0"/>
              <a:t> </a:t>
            </a:r>
            <a:r>
              <a:rPr lang="da-DK" sz="2800" b="1" dirty="0" smtClean="0"/>
              <a:t>Anne </a:t>
            </a:r>
            <a:r>
              <a:rPr lang="da-DK" sz="2800" b="1" dirty="0"/>
              <a:t>Dorte Michelsen Solo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Skivholme,</a:t>
            </a:r>
            <a:r>
              <a:rPr lang="da-DK" sz="2800" b="1" dirty="0"/>
              <a:t> </a:t>
            </a:r>
            <a:r>
              <a:rPr lang="da-DK" sz="2800" b="1" dirty="0" smtClean="0"/>
              <a:t>Lasse </a:t>
            </a:r>
            <a:r>
              <a:rPr lang="da-DK" sz="2800" b="1" dirty="0"/>
              <a:t>&amp; Mathilde	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en-US" sz="2800" b="1" dirty="0" err="1" smtClean="0"/>
              <a:t>Tebstrup</a:t>
            </a:r>
            <a:r>
              <a:rPr lang="en-US" sz="2800" b="1" dirty="0" smtClean="0"/>
              <a:t>,</a:t>
            </a:r>
            <a:r>
              <a:rPr lang="en-US" sz="2800" b="1" dirty="0"/>
              <a:t>	Shamrock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Fruering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Esben</a:t>
            </a:r>
            <a:r>
              <a:rPr lang="en-US" sz="2800" b="1" dirty="0" smtClean="0"/>
              <a:t> </a:t>
            </a:r>
            <a:r>
              <a:rPr lang="en-US" sz="2800" b="1" dirty="0"/>
              <a:t>Just Solo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Firgårde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 smtClean="0"/>
              <a:t>Thorbjørn</a:t>
            </a:r>
            <a:r>
              <a:rPr lang="en-US" sz="2800" b="1" dirty="0" smtClean="0"/>
              <a:t> </a:t>
            </a:r>
            <a:r>
              <a:rPr lang="en-US" sz="2800" b="1" dirty="0" err="1"/>
              <a:t>Risgaard</a:t>
            </a:r>
            <a:r>
              <a:rPr lang="en-US" sz="2800" b="1" i="1" dirty="0"/>
              <a:t>		</a:t>
            </a:r>
            <a:endParaRPr lang="da-DK" sz="2800" dirty="0"/>
          </a:p>
          <a:p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dirty="0"/>
              <a:t> </a:t>
            </a:r>
            <a:endParaRPr lang="da-DK" sz="2800" dirty="0"/>
          </a:p>
          <a:p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3846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Forsamlingshusprojekt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Danmarkskanon</a:t>
            </a:r>
            <a:endParaRPr lang="da-DK" sz="3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Fundraising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Trafikmøde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Dialogmøde </a:t>
            </a:r>
            <a:r>
              <a:rPr lang="da-DK" sz="3600" b="1" dirty="0"/>
              <a:t>om sundhed og </a:t>
            </a:r>
            <a:r>
              <a:rPr lang="da-DK" sz="3600" b="1" dirty="0" smtClean="0"/>
              <a:t>integration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Det </a:t>
            </a:r>
            <a:r>
              <a:rPr lang="da-DK" sz="3600" b="1" dirty="0"/>
              <a:t>grønne </a:t>
            </a:r>
            <a:r>
              <a:rPr lang="da-DK" sz="3600" b="1" dirty="0" smtClean="0"/>
              <a:t>Råd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Foreningernes Aften og </a:t>
            </a:r>
            <a:r>
              <a:rPr lang="da-DK" sz="3600" b="1" dirty="0" smtClean="0"/>
              <a:t>Nytårskur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Borgermøde </a:t>
            </a:r>
            <a:r>
              <a:rPr lang="da-DK" sz="3600" b="1" dirty="0"/>
              <a:t>om </a:t>
            </a:r>
            <a:r>
              <a:rPr lang="da-DK" sz="3600" b="1" dirty="0" smtClean="0"/>
              <a:t>budget</a:t>
            </a:r>
          </a:p>
          <a:p>
            <a:r>
              <a:rPr lang="da-DK" sz="3600" b="1" dirty="0"/>
              <a:t>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874" y="5550295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7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09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Kommuneplan </a:t>
            </a:r>
            <a:endParaRPr lang="da-DK" sz="3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Aarhus2017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Landsbyklynger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Bredbånd og </a:t>
            </a:r>
            <a:r>
              <a:rPr lang="da-DK" sz="3600" b="1" dirty="0" smtClean="0"/>
              <a:t>mobildækning</a:t>
            </a:r>
            <a:endParaRPr lang="da-DK" sz="3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Pris komitéen for Skanderborgprisen </a:t>
            </a:r>
            <a:r>
              <a:rPr lang="da-DK" sz="3600" b="1" dirty="0" smtClean="0"/>
              <a:t> Sporen</a:t>
            </a:r>
            <a:r>
              <a:rPr lang="da-DK" sz="3600" b="1" dirty="0"/>
              <a:t>, Årets </a:t>
            </a:r>
            <a:r>
              <a:rPr lang="da-DK" sz="3600" b="1" dirty="0" smtClean="0"/>
              <a:t>Lederpris </a:t>
            </a:r>
            <a:r>
              <a:rPr lang="da-DK" sz="3600" b="1" dirty="0"/>
              <a:t>og </a:t>
            </a:r>
            <a:r>
              <a:rPr lang="da-DK" sz="3600" b="1" dirty="0" smtClean="0"/>
              <a:t>Årets  Idrætsudøverpris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Velkomstpakke</a:t>
            </a:r>
            <a:endParaRPr lang="da-DK" sz="36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66" y="5561856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9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83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2" y="1462231"/>
            <a:ext cx="8229600" cy="4525963"/>
          </a:xfrm>
        </p:spPr>
        <p:txBody>
          <a:bodyPr/>
          <a:lstStyle/>
          <a:p>
            <a:r>
              <a:rPr lang="da-DK" b="1" dirty="0" smtClean="0"/>
              <a:t>Årets Landsby i Skanderborg Kommune  </a:t>
            </a:r>
          </a:p>
          <a:p>
            <a:r>
              <a:rPr lang="da-DK" b="1" dirty="0" smtClean="0"/>
              <a:t>Indstilling til Årets Landsby 2017 i Region Midtjylland</a:t>
            </a:r>
          </a:p>
          <a:p>
            <a:r>
              <a:rPr lang="da-DK" b="1" dirty="0" smtClean="0"/>
              <a:t>Gl. Rye indstillet. Overrækkelse af kommunal pris i Gl. Rye den 7. december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78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2" y="1462231"/>
            <a:ext cx="8229600" cy="4525963"/>
          </a:xfrm>
        </p:spPr>
        <p:txBody>
          <a:bodyPr/>
          <a:lstStyle/>
          <a:p>
            <a:r>
              <a:rPr lang="da-DK" b="1" dirty="0" smtClean="0"/>
              <a:t>Landsbysamvirket spørges ofte om forskellige tiltag rettet mod landsbyerne.  </a:t>
            </a:r>
          </a:p>
          <a:p>
            <a:r>
              <a:rPr lang="da-DK" b="1" dirty="0" smtClean="0"/>
              <a:t>To gange årligt er der møde med Kultur og sundhedsudvalget og samvirker og oplysningsforbund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07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0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Opgaver næste år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Forsamlingshusene</a:t>
            </a:r>
          </a:p>
          <a:p>
            <a:r>
              <a:rPr lang="da-DK" b="1" dirty="0" smtClean="0"/>
              <a:t>Trafik i landsbyerne og på landet</a:t>
            </a:r>
          </a:p>
          <a:p>
            <a:r>
              <a:rPr lang="da-DK" b="1" dirty="0" smtClean="0"/>
              <a:t>Landdistrikts puljen, uddeling af midler</a:t>
            </a:r>
          </a:p>
          <a:p>
            <a:r>
              <a:rPr lang="da-DK" b="1" dirty="0" smtClean="0"/>
              <a:t>Årets Landsby</a:t>
            </a:r>
          </a:p>
          <a:p>
            <a:r>
              <a:rPr lang="da-DK" b="1" dirty="0" smtClean="0"/>
              <a:t>Kommuneplanen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Indkomne forslag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Ingen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48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79" y="1600200"/>
            <a:ext cx="6951642" cy="4525963"/>
          </a:xfrm>
        </p:spPr>
      </p:pic>
    </p:spTree>
    <p:extLst>
      <p:ext uri="{BB962C8B-B14F-4D97-AF65-F5344CB8AC3E}">
        <p14:creationId xmlns:p14="http://schemas.microsoft.com/office/powerpoint/2010/main" val="40483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4" y="0"/>
            <a:ext cx="9396536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47" y="1600200"/>
            <a:ext cx="7234505" cy="4525963"/>
          </a:xfrm>
        </p:spPr>
      </p:pic>
    </p:spTree>
    <p:extLst>
      <p:ext uri="{BB962C8B-B14F-4D97-AF65-F5344CB8AC3E}">
        <p14:creationId xmlns:p14="http://schemas.microsoft.com/office/powerpoint/2010/main" val="344793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432" y="-262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Aftenens 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306285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Velkommen til </a:t>
            </a:r>
            <a:r>
              <a:rPr lang="da-DK" sz="3200" b="1" dirty="0"/>
              <a:t>Årets landsby i Skanderborg </a:t>
            </a:r>
            <a:r>
              <a:rPr lang="da-DK" sz="3200" b="1" dirty="0" smtClean="0"/>
              <a:t>     Kommune: Gl. Rye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Generalforsamling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Kaffe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 </a:t>
            </a:r>
            <a:r>
              <a:rPr lang="da-DK" sz="3200" b="1" dirty="0" smtClean="0"/>
              <a:t>Varmeforsyningen i Gl. Rye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Afslutning</a:t>
            </a:r>
            <a:endParaRPr lang="en-US" sz="32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23365"/>
            <a:ext cx="3476556" cy="118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1555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til bestyrelsen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På valg er: Egil Jørgensen, Arne Nørskov og Hans Erik Jepsen (Jeppe).</a:t>
            </a:r>
            <a:endParaRPr lang="da-DK" b="1" dirty="0"/>
          </a:p>
          <a:p>
            <a:r>
              <a:rPr lang="da-DK" b="1" dirty="0" smtClean="0"/>
              <a:t>Egil Jørgensen genopstiller ikke.</a:t>
            </a:r>
          </a:p>
          <a:p>
            <a:r>
              <a:rPr lang="da-DK" b="1" dirty="0" smtClean="0"/>
              <a:t>Valg af 2 suppleanter</a:t>
            </a:r>
          </a:p>
          <a:p>
            <a:r>
              <a:rPr lang="da-DK" b="1" dirty="0" smtClean="0"/>
              <a:t>Bestyrelsen består af 7 medlemmer og 2 suppleanter</a:t>
            </a:r>
            <a:r>
              <a:rPr lang="da-DK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0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af revisor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På valg er Hans Gravsholt, modtager genvalg</a:t>
            </a:r>
          </a:p>
          <a:p>
            <a:r>
              <a:rPr lang="da-DK" b="1" dirty="0" smtClean="0"/>
              <a:t>Valg af revisor suppleant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2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Eventuelt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?</a:t>
            </a:r>
            <a:endParaRPr lang="da-DK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6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01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b="1" dirty="0" smtClean="0"/>
              <a:t>Pause og kaffe</a:t>
            </a:r>
          </a:p>
          <a:p>
            <a:pPr marL="0" indent="0" algn="ctr">
              <a:buNone/>
            </a:pPr>
            <a:endParaRPr lang="da-DK" sz="4400" b="1" dirty="0"/>
          </a:p>
          <a:p>
            <a:pPr marL="0" indent="0" algn="ctr">
              <a:buNone/>
            </a:pPr>
            <a:r>
              <a:rPr lang="da-DK" sz="4400" b="1" dirty="0" smtClean="0"/>
              <a:t>Næste punkt:</a:t>
            </a:r>
          </a:p>
          <a:p>
            <a:pPr marL="0" indent="0" algn="ctr">
              <a:buNone/>
            </a:pPr>
            <a:r>
              <a:rPr lang="da-DK" sz="4400" b="1" dirty="0" smtClean="0"/>
              <a:t>Varmeforsyningen i Gl. Rye</a:t>
            </a:r>
          </a:p>
          <a:p>
            <a:pPr marL="0" indent="0" algn="ctr">
              <a:buNone/>
            </a:pPr>
            <a:r>
              <a:rPr lang="da-DK" sz="4400" b="1" dirty="0" smtClean="0"/>
              <a:t>v. </a:t>
            </a:r>
            <a:r>
              <a:rPr lang="da-DK" sz="4400" b="1" dirty="0"/>
              <a:t>Steffen Gram Lauridsen</a:t>
            </a:r>
          </a:p>
        </p:txBody>
      </p:sp>
    </p:spTree>
    <p:extLst>
      <p:ext uri="{BB962C8B-B14F-4D97-AF65-F5344CB8AC3E}">
        <p14:creationId xmlns:p14="http://schemas.microsoft.com/office/powerpoint/2010/main" val="5313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1088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Generalforsamling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a-DK" b="1" dirty="0" smtClean="0"/>
              <a:t>Valg af dirigent</a:t>
            </a:r>
          </a:p>
          <a:p>
            <a:r>
              <a:rPr lang="da-DK" b="1" dirty="0" smtClean="0"/>
              <a:t>Valg af stemmetæller og referent</a:t>
            </a:r>
          </a:p>
          <a:p>
            <a:r>
              <a:rPr lang="da-DK" b="1" dirty="0" smtClean="0"/>
              <a:t>Bestyrelsens beretning</a:t>
            </a:r>
          </a:p>
          <a:p>
            <a:r>
              <a:rPr lang="da-DK" b="1" dirty="0" smtClean="0"/>
              <a:t>Indkomne forslag</a:t>
            </a:r>
          </a:p>
          <a:p>
            <a:r>
              <a:rPr lang="da-DK" b="1" dirty="0" smtClean="0"/>
              <a:t>Fremlæggelse af årsregnskab</a:t>
            </a:r>
          </a:p>
          <a:p>
            <a:r>
              <a:rPr lang="da-DK" b="1" dirty="0" smtClean="0"/>
              <a:t>Valg af 3 medlemmer til bestyrelsen</a:t>
            </a:r>
          </a:p>
          <a:p>
            <a:r>
              <a:rPr lang="da-DK" b="1" dirty="0" smtClean="0"/>
              <a:t>Valg af 2 suppleanter</a:t>
            </a:r>
          </a:p>
          <a:p>
            <a:r>
              <a:rPr lang="da-DK" b="1" dirty="0" smtClean="0"/>
              <a:t>Valg af revisor og revisor suppleant</a:t>
            </a:r>
          </a:p>
          <a:p>
            <a:r>
              <a:rPr lang="da-DK" b="1" dirty="0" smtClean="0"/>
              <a:t>Eventuelt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517232"/>
            <a:ext cx="3376465" cy="115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14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04" y="18052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23575"/>
            <a:ext cx="813690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Formål: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Fremme </a:t>
            </a:r>
            <a:r>
              <a:rPr lang="da-DK" sz="3000" b="1" dirty="0"/>
              <a:t>levende landsbyer og liv på </a:t>
            </a:r>
            <a:r>
              <a:rPr lang="da-DK" sz="3000" b="1" dirty="0" smtClean="0"/>
              <a:t>landet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udgøre </a:t>
            </a:r>
            <a:r>
              <a:rPr lang="da-DK" sz="3000" b="1" dirty="0"/>
              <a:t>et kontaktforum mellem landsbyerne og Skanderborg </a:t>
            </a:r>
            <a:r>
              <a:rPr lang="da-DK" sz="3000" b="1" dirty="0" smtClean="0"/>
              <a:t>Kommune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fremme </a:t>
            </a:r>
            <a:r>
              <a:rPr lang="da-DK" sz="3000" b="1" dirty="0"/>
              <a:t>bæredygtig udvikling af landsbyerne og det åbne </a:t>
            </a:r>
            <a:r>
              <a:rPr lang="da-DK" sz="3000" b="1" dirty="0" smtClean="0"/>
              <a:t>land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udgøre </a:t>
            </a:r>
            <a:r>
              <a:rPr lang="da-DK" sz="3000" b="1" dirty="0"/>
              <a:t>landsbyernes samlede kontaktled til Skanderborg Kommune og andre </a:t>
            </a:r>
            <a:r>
              <a:rPr lang="da-DK" sz="3000" b="1" dirty="0" smtClean="0"/>
              <a:t>myndigheder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udveksle </a:t>
            </a:r>
            <a:r>
              <a:rPr lang="da-DK" sz="3000" b="1" dirty="0"/>
              <a:t>idéer og erfaringer vedrørende landsbyforhold </a:t>
            </a:r>
            <a:r>
              <a:rPr lang="da-DK" sz="3000" b="1" dirty="0" smtClean="0"/>
              <a:t>generelt</a:t>
            </a:r>
          </a:p>
          <a:p>
            <a:endParaRPr lang="da-DK" sz="3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2600" y="1524145"/>
            <a:ext cx="812776" cy="82473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bidrage til udformning af generelle </a:t>
            </a:r>
            <a:r>
              <a:rPr lang="da-DK" b="1" dirty="0" err="1"/>
              <a:t>retningslinier</a:t>
            </a:r>
            <a:r>
              <a:rPr lang="da-DK" b="1" dirty="0"/>
              <a:t>, bl.a. vedrørende fysisk planlægning m.m.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bidrage til det generelle kendskab til landsbyernes forhold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udarbejde og ajourføre egen hjemmeside med oversigt over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udarbejde forslag til udvikling og forbedring af landsbyerne og de åbne landområder samt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arbejde for at sikre de enkelte landsbyers kvaliteter og karakteristika.</a:t>
            </a:r>
          </a:p>
          <a:p>
            <a:endParaRPr lang="da-DK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49" y="5373216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4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23575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Landdistriktspuljen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250.000 DKK hvert år til styrkelse af landsbyerne i Skanderborg Kommune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kulturelle og sociale initiativer der styrker de enkelte landsbyer og landområder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Initiativer der skaber netværk i og imellem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Styrker bosætningen i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turisme og erhvervsudvikling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2600" y="1524145"/>
            <a:ext cx="812776" cy="82473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2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Projekter, der er støttet i 2016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Herskind Forsamlingshus m.fl. </a:t>
            </a:r>
            <a:r>
              <a:rPr lang="da-DK" sz="3000" b="1" dirty="0" err="1" smtClean="0"/>
              <a:t>Byforskønnelse</a:t>
            </a: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Voerladegaard Sogns Fællesråd, Plantekasser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Jeksen Beboerforening, Telt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Alken Borger og Aktivitetsforening, </a:t>
            </a:r>
            <a:r>
              <a:rPr lang="da-DK" sz="3000" b="1" dirty="0" err="1"/>
              <a:t>S</a:t>
            </a:r>
            <a:r>
              <a:rPr lang="da-DK" sz="3000" b="1" dirty="0" err="1" smtClean="0"/>
              <a:t>helters</a:t>
            </a: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Dørup Borgerforening, Træskulpturer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Voerladegaard Idrætsforening, Forskønnelse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Liv i landsbyen (Alken), Plantekasser</a:t>
            </a:r>
          </a:p>
          <a:p>
            <a:endParaRPr lang="da-DK" sz="30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22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/>
              <a:t>Blegind Borgerforening, </a:t>
            </a:r>
            <a:r>
              <a:rPr lang="da-DK" sz="3000" b="1" dirty="0" smtClean="0"/>
              <a:t>Efterplantning af allé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HIK81 </a:t>
            </a:r>
            <a:r>
              <a:rPr lang="da-DK" sz="3000" b="1" dirty="0"/>
              <a:t>(Hårby), </a:t>
            </a:r>
            <a:r>
              <a:rPr lang="da-DK" sz="3000" b="1" dirty="0" smtClean="0"/>
              <a:t>Bord/bænkesæt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KFUM Spejderne Veng, Bålhytte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Skivholme Forsamlingshus, Terrasse m. rampe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Stjær Borgerforening, Trampesti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Liv i forsamlingshusene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Ansøgning: 1.4. og 1.9.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42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Tildelte midler i 2016 til projekter i   landsbyerne 223.775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Liv i forsamlingshusene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Landsbysamvirket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Kulturpuljen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12 arrangementer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Årets Landsby 5.000 kr.</a:t>
            </a:r>
            <a:endParaRPr lang="en-US" sz="36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4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2923</TotalTime>
  <Words>586</Words>
  <Application>Microsoft Office PowerPoint</Application>
  <PresentationFormat>Skærmshow (4:3)</PresentationFormat>
  <Paragraphs>164</Paragraphs>
  <Slides>23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23</vt:i4>
      </vt:variant>
    </vt:vector>
  </HeadingPairs>
  <TitlesOfParts>
    <vt:vector size="24" baseType="lpstr">
      <vt:lpstr>Office Theme</vt:lpstr>
      <vt:lpstr>Landsbysamvirket</vt:lpstr>
      <vt:lpstr>Aftenens program</vt:lpstr>
      <vt:lpstr>Generalforsamling 2017</vt:lpstr>
      <vt:lpstr>Bestyrelsen beretning</vt:lpstr>
      <vt:lpstr>Bestyrelsen beretning</vt:lpstr>
      <vt:lpstr>Bestyrelsen beretning</vt:lpstr>
      <vt:lpstr>PowerPoint-præsentation</vt:lpstr>
      <vt:lpstr>PowerPoint-præsentation</vt:lpstr>
      <vt:lpstr>Bestyrelsen beretning</vt:lpstr>
      <vt:lpstr>Bestyrelsen beretning</vt:lpstr>
      <vt:lpstr>Bestyrelsen beretning</vt:lpstr>
      <vt:lpstr>PowerPoint-præsentation</vt:lpstr>
      <vt:lpstr>PowerPoint-præsentation</vt:lpstr>
      <vt:lpstr>PowerPoint-præsentation</vt:lpstr>
      <vt:lpstr>PowerPoint-præsentation</vt:lpstr>
      <vt:lpstr>Opgaver næste år</vt:lpstr>
      <vt:lpstr>Indkomne forslag</vt:lpstr>
      <vt:lpstr>Årsregnskab</vt:lpstr>
      <vt:lpstr>Årsregnskab</vt:lpstr>
      <vt:lpstr>Valg til bestyrelsen</vt:lpstr>
      <vt:lpstr>Valg af revisor</vt:lpstr>
      <vt:lpstr>Eventuelt</vt:lpstr>
      <vt:lpstr>PowerPoint-præsentation</vt:lpstr>
    </vt:vector>
  </TitlesOfParts>
  <Company>KWS SAAT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</dc:creator>
  <cp:lastModifiedBy>Acer</cp:lastModifiedBy>
  <cp:revision>99</cp:revision>
  <cp:lastPrinted>2015-02-26T16:09:12Z</cp:lastPrinted>
  <dcterms:created xsi:type="dcterms:W3CDTF">2012-02-19T20:15:36Z</dcterms:created>
  <dcterms:modified xsi:type="dcterms:W3CDTF">2017-02-21T11:42:48Z</dcterms:modified>
</cp:coreProperties>
</file>