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86" r:id="rId5"/>
    <p:sldId id="291" r:id="rId6"/>
    <p:sldId id="288" r:id="rId7"/>
    <p:sldId id="261" r:id="rId8"/>
    <p:sldId id="262" r:id="rId9"/>
    <p:sldId id="273" r:id="rId10"/>
    <p:sldId id="260" r:id="rId11"/>
    <p:sldId id="275" r:id="rId12"/>
    <p:sldId id="278" r:id="rId13"/>
    <p:sldId id="281" r:id="rId14"/>
    <p:sldId id="287" r:id="rId15"/>
    <p:sldId id="276" r:id="rId16"/>
    <p:sldId id="290" r:id="rId17"/>
    <p:sldId id="292" r:id="rId18"/>
    <p:sldId id="293" r:id="rId19"/>
    <p:sldId id="265" r:id="rId20"/>
    <p:sldId id="266" r:id="rId21"/>
    <p:sldId id="267" r:id="rId22"/>
    <p:sldId id="268" r:id="rId23"/>
    <p:sldId id="269" r:id="rId24"/>
    <p:sldId id="270" r:id="rId25"/>
    <p:sldId id="277" r:id="rId26"/>
    <p:sldId id="284" r:id="rId27"/>
  </p:sldIdLst>
  <p:sldSz cx="9144000" cy="6858000" type="screen4x3"/>
  <p:notesSz cx="7007225" cy="92884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D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71174" autoAdjust="0"/>
  </p:normalViewPr>
  <p:slideViewPr>
    <p:cSldViewPr>
      <p:cViewPr varScale="1">
        <p:scale>
          <a:sx n="51" d="100"/>
          <a:sy n="51" d="100"/>
        </p:scale>
        <p:origin x="-19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20" y="-90"/>
      </p:cViewPr>
      <p:guideLst>
        <p:guide orient="horz" pos="2925"/>
        <p:guide pos="22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8750" y="0"/>
            <a:ext cx="303688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A858E-2509-428C-A316-81F0B827EC6F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1738"/>
            <a:ext cx="303688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8750" y="8821738"/>
            <a:ext cx="303688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CF899F-196D-47BD-B8F4-43960D41CC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540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9139" y="0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F769B74E-5A13-47F6-912B-37FAFF777736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5025" cy="3482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23" y="4412020"/>
            <a:ext cx="5605780" cy="4179808"/>
          </a:xfrm>
          <a:prstGeom prst="rect">
            <a:avLst/>
          </a:prstGeom>
        </p:spPr>
        <p:txBody>
          <a:bodyPr vert="horz" lIns="93113" tIns="46557" rIns="93113" bIns="4655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2428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9139" y="8822428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DBDAD44D-6838-4289-8CB7-1E35B0CAC9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54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1899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777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777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869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869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72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726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6106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383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554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26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2805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608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608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51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79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23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16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23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86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869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AD44D-6838-4289-8CB7-1E35B0CAC93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77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50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57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782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80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4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87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130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9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85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25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D3BC-79F6-4BB1-84FE-58FE20552FB9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087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BD3BC-79F6-4BB1-84FE-58FE20552FB9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4231D-2AEE-49CC-BCC0-B9D7D96C384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704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52736"/>
          </a:xfrm>
          <a:noFill/>
        </p:spPr>
        <p:txBody>
          <a:bodyPr/>
          <a:lstStyle/>
          <a:p>
            <a:r>
              <a:rPr lang="da-DK" b="1" dirty="0" smtClean="0"/>
              <a:t>Landsbysamvirket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9572" y="2996952"/>
            <a:ext cx="6400800" cy="3600400"/>
          </a:xfrm>
        </p:spPr>
        <p:txBody>
          <a:bodyPr>
            <a:normAutofit fontScale="85000" lnSpcReduction="20000"/>
          </a:bodyPr>
          <a:lstStyle/>
          <a:p>
            <a:r>
              <a:rPr lang="da-DK" sz="6000" b="1" dirty="0" smtClean="0">
                <a:solidFill>
                  <a:schemeClr val="tx1"/>
                </a:solidFill>
              </a:rPr>
              <a:t>Velkommen til</a:t>
            </a:r>
          </a:p>
          <a:p>
            <a:r>
              <a:rPr lang="da-DK" sz="6000" b="1" dirty="0" smtClean="0">
                <a:solidFill>
                  <a:schemeClr val="tx1"/>
                </a:solidFill>
              </a:rPr>
              <a:t>Generalforsamling</a:t>
            </a:r>
          </a:p>
          <a:p>
            <a:r>
              <a:rPr lang="da-DK" sz="6000" b="1" dirty="0" smtClean="0">
                <a:solidFill>
                  <a:schemeClr val="tx1"/>
                </a:solidFill>
              </a:rPr>
              <a:t>2020</a:t>
            </a:r>
          </a:p>
          <a:p>
            <a:r>
              <a:rPr lang="da-DK" sz="4000" b="1" dirty="0" smtClean="0">
                <a:solidFill>
                  <a:schemeClr val="tx1"/>
                </a:solidFill>
              </a:rPr>
              <a:t>Stjær Forsamlingshus</a:t>
            </a:r>
          </a:p>
          <a:p>
            <a:r>
              <a:rPr lang="da-DK" sz="4000" b="1" dirty="0" smtClean="0">
                <a:solidFill>
                  <a:schemeClr val="tx1"/>
                </a:solidFill>
              </a:rPr>
              <a:t>6. </a:t>
            </a:r>
            <a:r>
              <a:rPr lang="da-DK" sz="4000" b="1" dirty="0">
                <a:solidFill>
                  <a:schemeClr val="tx1"/>
                </a:solidFill>
              </a:rPr>
              <a:t>f</a:t>
            </a:r>
            <a:r>
              <a:rPr lang="da-DK" sz="4000" b="1" dirty="0" smtClean="0">
                <a:solidFill>
                  <a:schemeClr val="tx1"/>
                </a:solidFill>
              </a:rPr>
              <a:t>ebruar 2020</a:t>
            </a:r>
            <a:endParaRPr lang="en-US" sz="4000" b="1" dirty="0">
              <a:solidFill>
                <a:schemeClr val="tx1"/>
              </a:solidFill>
            </a:endParaRPr>
          </a:p>
          <a:p>
            <a:endParaRPr lang="en-US" sz="6000" b="1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2656"/>
            <a:ext cx="7390307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61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Bestyrelsen beretning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65093" y="1556792"/>
            <a:ext cx="803935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Tildelte midler i 2019 til projekter i   landsbyerne 207.080 kr.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Liv i forsamlingshusene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  Landsbysamvirket 50.000 kr.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  Kulturpuljen 50.000 kr.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  10 arrangementer</a:t>
            </a:r>
          </a:p>
          <a:p>
            <a:endParaRPr lang="en-US" sz="3600" b="1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444" y="5301207"/>
            <a:ext cx="2993028" cy="1311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140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Bestyrelsen beretning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65093" y="1556792"/>
            <a:ext cx="8039355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 dirty="0" smtClean="0"/>
              <a:t>Liv i forsamlingshusene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10 arrangementer, heraf 3 i 2020</a:t>
            </a:r>
            <a:endParaRPr lang="da-DK" sz="3600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Periode for afholdelse udvidet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Bredt grundlag af kunstnere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Forsamlingshusene er ved at kunne selv</a:t>
            </a:r>
          </a:p>
          <a:p>
            <a:pPr marL="285750" indent="-285750">
              <a:buFont typeface="Wingdings" pitchFamily="2" charset="2"/>
              <a:buChar char="Ø"/>
            </a:pPr>
            <a:endParaRPr lang="da-DK" sz="4000" b="1" dirty="0" smtClean="0"/>
          </a:p>
          <a:p>
            <a:endParaRPr lang="da-DK" sz="30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sz="3000" b="1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444" y="5301207"/>
            <a:ext cx="2993028" cy="1311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4657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444" y="5301207"/>
            <a:ext cx="2993028" cy="1311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Bestyrelsen beretning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91197" y="1052736"/>
            <a:ext cx="8039355" cy="880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000" b="1" dirty="0" smtClean="0"/>
              <a:t>    </a:t>
            </a:r>
            <a:r>
              <a:rPr lang="da-DK" sz="3000" b="1" dirty="0" err="1" smtClean="0"/>
              <a:t>Kunstere</a:t>
            </a:r>
            <a:r>
              <a:rPr lang="da-DK" sz="3000" b="1" dirty="0" smtClean="0"/>
              <a:t>, som gav Liv i forsamlingshusene</a:t>
            </a:r>
          </a:p>
          <a:p>
            <a:endParaRPr lang="da-DK" sz="30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 Firgårde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Jesper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Theis</a:t>
            </a:r>
            <a:r>
              <a:rPr lang="en-US" sz="2800" b="1" dirty="0" smtClean="0"/>
              <a:t> Trio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b="1" dirty="0" smtClean="0"/>
              <a:t> </a:t>
            </a:r>
            <a:r>
              <a:rPr lang="en-US" sz="2800" b="1" dirty="0" err="1" smtClean="0"/>
              <a:t>Gjessing</a:t>
            </a:r>
            <a:r>
              <a:rPr lang="en-US" sz="2800" b="1" dirty="0" smtClean="0"/>
              <a:t>, Jane &amp; Shane</a:t>
            </a:r>
            <a:r>
              <a:rPr lang="en-US" sz="2800" b="1" dirty="0"/>
              <a:t>		</a:t>
            </a:r>
            <a:endParaRPr lang="en-US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b="1" dirty="0"/>
              <a:t> </a:t>
            </a:r>
            <a:r>
              <a:rPr lang="en-US" sz="2800" b="1" dirty="0" err="1" smtClean="0"/>
              <a:t>Skjørring</a:t>
            </a:r>
            <a:r>
              <a:rPr lang="da-DK" sz="2800" b="1" dirty="0" smtClean="0"/>
              <a:t>, HP Lange Duo        </a:t>
            </a:r>
            <a:r>
              <a:rPr lang="da-DK" sz="2800" b="1" dirty="0"/>
              <a:t>	                  </a:t>
            </a:r>
            <a:endParaRPr lang="da-DK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2800" b="1" dirty="0"/>
              <a:t> </a:t>
            </a:r>
            <a:r>
              <a:rPr lang="da-DK" sz="2800" b="1" dirty="0" smtClean="0"/>
              <a:t>Voerladegaard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Tradish</a:t>
            </a:r>
            <a:r>
              <a:rPr lang="en-US" sz="2800" b="1" dirty="0"/>
              <a:t>		</a:t>
            </a:r>
            <a:endParaRPr lang="en-US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b="1" dirty="0"/>
              <a:t> </a:t>
            </a:r>
            <a:r>
              <a:rPr lang="en-US" sz="2800" b="1" dirty="0" err="1" smtClean="0"/>
              <a:t>Tåning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Gery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Schnider</a:t>
            </a:r>
            <a:r>
              <a:rPr lang="en-US" sz="2800" b="1" dirty="0"/>
              <a:t>	</a:t>
            </a:r>
            <a:endParaRPr lang="en-US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b="1" dirty="0"/>
              <a:t> </a:t>
            </a:r>
            <a:r>
              <a:rPr lang="en-US" sz="2800" b="1" dirty="0" err="1" smtClean="0"/>
              <a:t>Mesing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Tamra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Rosanes</a:t>
            </a:r>
            <a:endParaRPr lang="en-US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b="1" dirty="0"/>
              <a:t> </a:t>
            </a:r>
            <a:r>
              <a:rPr lang="en-US" sz="2800" b="1" dirty="0" err="1" smtClean="0"/>
              <a:t>Alken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Mejeri</a:t>
            </a:r>
            <a:r>
              <a:rPr lang="en-US" sz="2800" b="1" dirty="0" smtClean="0"/>
              <a:t>, Total Hip Replacement</a:t>
            </a:r>
            <a:r>
              <a:rPr lang="en-US" sz="2800" b="1" dirty="0"/>
              <a:t>	</a:t>
            </a:r>
            <a:endParaRPr lang="da-DK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2800" b="1" dirty="0"/>
              <a:t> </a:t>
            </a:r>
            <a:r>
              <a:rPr lang="da-DK" sz="2800" b="1" dirty="0" smtClean="0"/>
              <a:t>Blegind, Søren Krogh</a:t>
            </a:r>
            <a:r>
              <a:rPr lang="da-DK" sz="2800" b="1" dirty="0"/>
              <a:t>			</a:t>
            </a:r>
            <a:endParaRPr lang="en-US" sz="28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2800" b="1" dirty="0" smtClean="0"/>
              <a:t> Skivholme</a:t>
            </a:r>
            <a:r>
              <a:rPr lang="da-DK" sz="2800" b="1" dirty="0"/>
              <a:t>, </a:t>
            </a:r>
            <a:r>
              <a:rPr lang="da-DK" sz="2800" b="1" dirty="0" smtClean="0"/>
              <a:t>Mortens Trio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2800" b="1" dirty="0" smtClean="0"/>
              <a:t> Sjelle, Masser af succes</a:t>
            </a:r>
            <a:r>
              <a:rPr lang="en-US" sz="2800" b="1" i="1" dirty="0"/>
              <a:t>	</a:t>
            </a:r>
            <a:endParaRPr lang="da-DK" sz="2800" dirty="0"/>
          </a:p>
          <a:p>
            <a:r>
              <a:rPr lang="en-US" sz="2800" b="1" i="1" dirty="0"/>
              <a:t>	</a:t>
            </a:r>
            <a:endParaRPr lang="da-DK" sz="2800" dirty="0"/>
          </a:p>
          <a:p>
            <a:r>
              <a:rPr lang="en-US" sz="2800" dirty="0"/>
              <a:t> </a:t>
            </a:r>
            <a:endParaRPr lang="da-DK" sz="2800" dirty="0"/>
          </a:p>
          <a:p>
            <a:endParaRPr lang="da-DK" sz="28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da-DK" sz="40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da-DK" sz="4000" b="1" dirty="0" smtClean="0"/>
          </a:p>
          <a:p>
            <a:endParaRPr lang="da-DK" sz="30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38462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352" cy="45719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628800"/>
            <a:ext cx="8280920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 Trafikmøde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Det grønne Råd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Foreningernes </a:t>
            </a:r>
            <a:r>
              <a:rPr lang="da-DK" sz="3600" b="1" dirty="0"/>
              <a:t>Aften </a:t>
            </a:r>
            <a:endParaRPr lang="da-DK" sz="36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/>
              <a:t> </a:t>
            </a:r>
            <a:r>
              <a:rPr lang="da-DK" sz="3600" b="1" dirty="0" smtClean="0"/>
              <a:t>Nytårskur (Demokrati, Bertel </a:t>
            </a:r>
            <a:r>
              <a:rPr lang="da-DK" sz="3600" b="1" dirty="0" err="1" smtClean="0"/>
              <a:t>Hårder</a:t>
            </a:r>
            <a:r>
              <a:rPr lang="da-DK" sz="3600" b="1" dirty="0" smtClean="0"/>
              <a:t>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Konference om Landsbyernes Fremtid, </a:t>
            </a:r>
          </a:p>
          <a:p>
            <a:r>
              <a:rPr lang="da-DK" sz="3600" b="1" dirty="0" err="1" smtClean="0"/>
              <a:t>Realdania</a:t>
            </a:r>
            <a:r>
              <a:rPr lang="da-DK" sz="3600" b="1" dirty="0" smtClean="0"/>
              <a:t>, DGI, Lokale- og Anlægsfonden og Byplanslaboratoriet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Møde </a:t>
            </a:r>
            <a:r>
              <a:rPr lang="da-DK" sz="3600" b="1" dirty="0"/>
              <a:t>om bæredygtighed, </a:t>
            </a:r>
            <a:endParaRPr lang="da-DK" sz="3600" b="1" dirty="0" smtClean="0"/>
          </a:p>
          <a:p>
            <a:r>
              <a:rPr lang="da-DK" sz="3600" b="1" dirty="0" smtClean="0"/>
              <a:t> Region Midtjylland</a:t>
            </a:r>
            <a:endParaRPr lang="da-DK" sz="3600" b="1" dirty="0"/>
          </a:p>
          <a:p>
            <a:endParaRPr lang="da-DK" sz="36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da-DK" sz="36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da-DK" sz="3600" b="1" dirty="0" smtClean="0"/>
          </a:p>
          <a:p>
            <a:r>
              <a:rPr lang="da-DK" sz="3600" b="1" dirty="0"/>
              <a:t> </a:t>
            </a:r>
            <a:endParaRPr lang="da-DK" sz="36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da-DK" sz="3600" b="1" dirty="0" smtClean="0"/>
          </a:p>
          <a:p>
            <a:endParaRPr lang="da-DK" sz="3600" b="1" dirty="0" smtClean="0"/>
          </a:p>
          <a:p>
            <a:endParaRPr lang="da-DK" sz="30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sz="30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874" y="5550295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370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099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16998459" flipH="1">
            <a:off x="-1206980" y="5959672"/>
            <a:ext cx="853752" cy="45719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628800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 </a:t>
            </a:r>
            <a:r>
              <a:rPr lang="da-DK" sz="3600" b="1" dirty="0"/>
              <a:t>Pris komitéen for Skanderborgprisen </a:t>
            </a:r>
            <a:r>
              <a:rPr lang="da-DK" sz="3600" b="1" dirty="0" smtClean="0"/>
              <a:t>           Sporen</a:t>
            </a:r>
            <a:r>
              <a:rPr lang="da-DK" sz="3600" b="1" dirty="0"/>
              <a:t>, Årets </a:t>
            </a:r>
            <a:r>
              <a:rPr lang="da-DK" sz="3600" b="1" dirty="0" smtClean="0"/>
              <a:t>Lederpris </a:t>
            </a:r>
            <a:r>
              <a:rPr lang="da-DK" sz="3600" b="1" dirty="0"/>
              <a:t>og </a:t>
            </a:r>
            <a:r>
              <a:rPr lang="da-DK" sz="3600" b="1" dirty="0" smtClean="0"/>
              <a:t>Årets  Idrætsudøverpris </a:t>
            </a:r>
          </a:p>
          <a:p>
            <a:endParaRPr lang="da-DK" sz="36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/>
              <a:t>Årets Landsby i Skanderborg </a:t>
            </a:r>
            <a:r>
              <a:rPr lang="da-DK" sz="3600" b="1" dirty="0" smtClean="0"/>
              <a:t>Kommune  - Stjær i 2019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600" b="1" dirty="0" smtClean="0"/>
              <a:t>Voerladegård i 2020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1835" y="515719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69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83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662" y="1462231"/>
            <a:ext cx="8229600" cy="4525963"/>
          </a:xfrm>
        </p:spPr>
        <p:txBody>
          <a:bodyPr/>
          <a:lstStyle/>
          <a:p>
            <a:r>
              <a:rPr lang="da-DK" b="1" dirty="0" smtClean="0"/>
              <a:t>Landsbysamvirket spørges ofte om forskellige tiltag rettet mod landsbyerne.  </a:t>
            </a:r>
          </a:p>
          <a:p>
            <a:r>
              <a:rPr lang="da-DK" b="1" dirty="0" smtClean="0"/>
              <a:t>Årligt er der møder med Kultur- Sundheds- og Beskæftigelsesudvalget , som er vores kontaktudvalg.</a:t>
            </a:r>
          </a:p>
          <a:p>
            <a:r>
              <a:rPr lang="da-DK" b="1" dirty="0" smtClean="0"/>
              <a:t>Plustur</a:t>
            </a:r>
          </a:p>
          <a:p>
            <a:r>
              <a:rPr lang="da-DK" b="1" dirty="0" smtClean="0"/>
              <a:t>Blafferpunkter</a:t>
            </a:r>
          </a:p>
          <a:p>
            <a:r>
              <a:rPr lang="da-DK" b="1" dirty="0" smtClean="0"/>
              <a:t>Skolestruktur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82100" cy="1412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4076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Bestyrelsens beretning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 smtClean="0"/>
              <a:t>Stor vækst i børnetallet </a:t>
            </a:r>
          </a:p>
          <a:p>
            <a:r>
              <a:rPr lang="da-DK" b="1" dirty="0" smtClean="0"/>
              <a:t>Byrådet arbejder med ændringer i skolestruktur for herigennem at spare</a:t>
            </a:r>
          </a:p>
          <a:p>
            <a:endParaRPr lang="da-DK" dirty="0" smtClean="0"/>
          </a:p>
          <a:p>
            <a:endParaRPr lang="da-DK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82100" cy="1412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308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Landsbykonference	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 smtClean="0"/>
              <a:t>Udvalg under Landsbysamvirket arbejder med at arrangere Landsbykonference  - indlæg fra udvalget</a:t>
            </a:r>
            <a:endParaRPr lang="da-DK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82100" cy="1412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858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 smtClean="0"/>
              <a:t>Bestyrelsesseminar  på Bjedstrup Skole</a:t>
            </a:r>
          </a:p>
          <a:p>
            <a:r>
              <a:rPr lang="da-DK" b="1" dirty="0" smtClean="0"/>
              <a:t>Assisteret af Ole Brændgaard</a:t>
            </a:r>
          </a:p>
          <a:p>
            <a:r>
              <a:rPr lang="da-DK" b="1" dirty="0" smtClean="0"/>
              <a:t>At skabe </a:t>
            </a:r>
            <a:r>
              <a:rPr lang="da-DK" b="1" dirty="0" err="1" smtClean="0"/>
              <a:t>fodslaw</a:t>
            </a:r>
            <a:r>
              <a:rPr lang="da-DK" b="1" dirty="0" smtClean="0"/>
              <a:t> om strategi, mål og retning </a:t>
            </a:r>
          </a:p>
          <a:p>
            <a:r>
              <a:rPr lang="da-DK" b="1" dirty="0" smtClean="0"/>
              <a:t>Tid til at lære hinanden bedre at kende</a:t>
            </a:r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82100" cy="1412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31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808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Opgaver næste år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b="1" dirty="0"/>
              <a:t>Kommuneplanen</a:t>
            </a:r>
            <a:endParaRPr lang="en-US" b="1" dirty="0"/>
          </a:p>
          <a:p>
            <a:r>
              <a:rPr lang="da-DK" b="1" dirty="0" smtClean="0"/>
              <a:t>Trafik i landsbyerne og på landet</a:t>
            </a:r>
          </a:p>
          <a:p>
            <a:r>
              <a:rPr lang="da-DK" b="1" dirty="0" smtClean="0"/>
              <a:t>Landdistriktspuljerne, uddeling af midler</a:t>
            </a:r>
          </a:p>
          <a:p>
            <a:r>
              <a:rPr lang="da-DK" b="1" dirty="0" smtClean="0"/>
              <a:t>Skolestruktur</a:t>
            </a:r>
          </a:p>
          <a:p>
            <a:r>
              <a:rPr lang="da-DK" b="1" dirty="0" smtClean="0"/>
              <a:t>Årets Landsby</a:t>
            </a:r>
          </a:p>
          <a:p>
            <a:r>
              <a:rPr lang="da-DK" b="1" dirty="0" smtClean="0"/>
              <a:t>Forsamlingshusene</a:t>
            </a:r>
          </a:p>
          <a:p>
            <a:r>
              <a:rPr lang="da-DK" b="1" dirty="0" smtClean="0"/>
              <a:t>Facebook-gruppen</a:t>
            </a:r>
          </a:p>
          <a:p>
            <a:r>
              <a:rPr lang="da-DK" b="1" dirty="0" smtClean="0"/>
              <a:t>Bæredygtighed</a:t>
            </a:r>
          </a:p>
          <a:p>
            <a:endParaRPr lang="da-DK" b="1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810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432" y="-262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Aftenens program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1306285"/>
            <a:ext cx="82089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 Velkommen til Stjær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 Generalforsamling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 Kaffe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/>
              <a:t> </a:t>
            </a:r>
            <a:r>
              <a:rPr lang="da-DK" sz="3200" b="1" dirty="0" smtClean="0"/>
              <a:t>Oplæg fra Stjær Sogns Borgerforening: Bæredygtighed for alle i Stjær                            – Grønne Handlingsplaner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 Afslutning</a:t>
            </a:r>
            <a:endParaRPr lang="en-US" sz="3200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5423365"/>
            <a:ext cx="3476556" cy="1185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172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Indkomne forslag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 smtClean="0"/>
              <a:t>Ingen forslag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483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68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Årsregnskab</a:t>
            </a:r>
            <a:endParaRPr lang="en-US" b="1" dirty="0"/>
          </a:p>
        </p:txBody>
      </p:sp>
      <p:pic>
        <p:nvPicPr>
          <p:cNvPr id="7" name="Pladsholder til indhold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863693"/>
            <a:ext cx="5486400" cy="3998976"/>
          </a:xfrm>
        </p:spPr>
      </p:pic>
    </p:spTree>
    <p:extLst>
      <p:ext uri="{BB962C8B-B14F-4D97-AF65-F5344CB8AC3E}">
        <p14:creationId xmlns:p14="http://schemas.microsoft.com/office/powerpoint/2010/main" val="4048354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104" y="0"/>
            <a:ext cx="9396536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Årsregnskab</a:t>
            </a:r>
            <a:endParaRPr lang="en-US" b="1" dirty="0"/>
          </a:p>
        </p:txBody>
      </p:sp>
      <p:pic>
        <p:nvPicPr>
          <p:cNvPr id="7" name="Pladsholder til indhold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6376" y="1915509"/>
            <a:ext cx="4651248" cy="3895344"/>
          </a:xfrm>
        </p:spPr>
      </p:pic>
    </p:spTree>
    <p:extLst>
      <p:ext uri="{BB962C8B-B14F-4D97-AF65-F5344CB8AC3E}">
        <p14:creationId xmlns:p14="http://schemas.microsoft.com/office/powerpoint/2010/main" val="3447935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" y="15558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Valg til bestyrelsen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b="1" dirty="0" smtClean="0"/>
              <a:t>På valg er: </a:t>
            </a:r>
          </a:p>
          <a:p>
            <a:r>
              <a:rPr lang="da-DK" b="1" dirty="0" smtClean="0"/>
              <a:t>Knud Erik Elmann Jensen, Orla Jegstrup, Anna Margrethe Kristensen og Søren Blaabjerg Poulsen.</a:t>
            </a:r>
            <a:endParaRPr lang="da-DK" b="1" dirty="0"/>
          </a:p>
          <a:p>
            <a:r>
              <a:rPr lang="da-DK" b="1" dirty="0" smtClean="0"/>
              <a:t>Valg af 2 suppleanter. På valg er Jeanine Marie </a:t>
            </a:r>
            <a:r>
              <a:rPr lang="da-DK" b="1" dirty="0" err="1" smtClean="0"/>
              <a:t>Bonadies</a:t>
            </a:r>
            <a:r>
              <a:rPr lang="da-DK" b="1" dirty="0" smtClean="0"/>
              <a:t> og Egil Jørgensen </a:t>
            </a:r>
          </a:p>
          <a:p>
            <a:r>
              <a:rPr lang="da-DK" b="1" dirty="0" smtClean="0"/>
              <a:t>Bestyrelsen består af 7 medlemmer og 2 suppleanter</a:t>
            </a:r>
            <a:r>
              <a:rPr lang="da-DK" dirty="0" smtClean="0"/>
              <a:t>.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008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Valg af </a:t>
            </a:r>
            <a:r>
              <a:rPr lang="da-DK" b="1" dirty="0" smtClean="0"/>
              <a:t>revision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 smtClean="0"/>
              <a:t>Valg af revisor (På </a:t>
            </a:r>
            <a:r>
              <a:rPr lang="da-DK" b="1" dirty="0" smtClean="0"/>
              <a:t>valg er Hans </a:t>
            </a:r>
            <a:r>
              <a:rPr lang="da-DK" b="1" dirty="0" smtClean="0"/>
              <a:t>Gravsholt)</a:t>
            </a:r>
            <a:endParaRPr lang="da-DK" b="1" dirty="0" smtClean="0"/>
          </a:p>
          <a:p>
            <a:r>
              <a:rPr lang="da-DK" b="1" dirty="0" smtClean="0"/>
              <a:t>Valg af revisor </a:t>
            </a:r>
            <a:r>
              <a:rPr lang="da-DK" b="1" dirty="0" smtClean="0"/>
              <a:t>suppleant (På valg er Leif Ifversen Olsen</a:t>
            </a:r>
            <a:r>
              <a:rPr lang="da-DK" dirty="0" smtClean="0"/>
              <a:t> </a:t>
            </a:r>
            <a:endParaRPr lang="en-US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0256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Eventuelt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 smtClean="0"/>
              <a:t>?</a:t>
            </a:r>
            <a:endParaRPr lang="da-DK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666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401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4400" b="1" dirty="0" smtClean="0"/>
              <a:t>Pause og kaffe</a:t>
            </a:r>
          </a:p>
          <a:p>
            <a:pPr marL="0" indent="0" algn="ctr">
              <a:buNone/>
            </a:pPr>
            <a:endParaRPr lang="da-DK" sz="4400" b="1" dirty="0"/>
          </a:p>
          <a:p>
            <a:pPr marL="0" indent="0" algn="ctr">
              <a:buNone/>
            </a:pPr>
            <a:r>
              <a:rPr lang="da-DK" sz="4400" b="1" dirty="0" smtClean="0"/>
              <a:t>Næste punkt:</a:t>
            </a:r>
          </a:p>
          <a:p>
            <a:pPr marL="0" indent="0" algn="ctr">
              <a:buNone/>
            </a:pPr>
            <a:r>
              <a:rPr lang="da-DK" sz="4400" b="1" dirty="0" smtClean="0"/>
              <a:t>Bæredygtighed </a:t>
            </a:r>
            <a:r>
              <a:rPr lang="da-DK" sz="4400" b="1" dirty="0"/>
              <a:t>for i Stjær – Grønne Handlingsplaner</a:t>
            </a:r>
          </a:p>
          <a:p>
            <a:pPr marL="0" indent="0" algn="ctr">
              <a:buNone/>
            </a:pPr>
            <a:endParaRPr lang="da-DK" sz="4400" b="1" dirty="0"/>
          </a:p>
        </p:txBody>
      </p:sp>
    </p:spTree>
    <p:extLst>
      <p:ext uri="{BB962C8B-B14F-4D97-AF65-F5344CB8AC3E}">
        <p14:creationId xmlns:p14="http://schemas.microsoft.com/office/powerpoint/2010/main" val="53135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11088" y="0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Generalforsamling 2020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da-DK" b="1" dirty="0" smtClean="0"/>
              <a:t>Valg af dirigent</a:t>
            </a:r>
          </a:p>
          <a:p>
            <a:r>
              <a:rPr lang="da-DK" b="1" dirty="0" smtClean="0"/>
              <a:t>Valg af stemmetæller og referent</a:t>
            </a:r>
          </a:p>
          <a:p>
            <a:r>
              <a:rPr lang="da-DK" b="1" dirty="0" smtClean="0"/>
              <a:t>Bestyrelsens beretning</a:t>
            </a:r>
          </a:p>
          <a:p>
            <a:r>
              <a:rPr lang="da-DK" b="1" dirty="0" smtClean="0"/>
              <a:t>Indkomne forslag</a:t>
            </a:r>
          </a:p>
          <a:p>
            <a:r>
              <a:rPr lang="da-DK" b="1" dirty="0" smtClean="0"/>
              <a:t>Fremlæggelse af årsregnskab</a:t>
            </a:r>
          </a:p>
          <a:p>
            <a:r>
              <a:rPr lang="da-DK" b="1" dirty="0" smtClean="0"/>
              <a:t>Valg af 4 medlemmer til bestyrelsen</a:t>
            </a:r>
          </a:p>
          <a:p>
            <a:r>
              <a:rPr lang="da-DK" b="1" dirty="0" smtClean="0"/>
              <a:t>Valg af 2 suppleanter</a:t>
            </a:r>
          </a:p>
          <a:p>
            <a:r>
              <a:rPr lang="da-DK" b="1" dirty="0" smtClean="0"/>
              <a:t>Valg af revisor og revisor suppleant</a:t>
            </a:r>
          </a:p>
          <a:p>
            <a:r>
              <a:rPr lang="da-DK" b="1" dirty="0" smtClean="0"/>
              <a:t>Eventuelt</a:t>
            </a:r>
            <a:endParaRPr lang="en-US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5517232"/>
            <a:ext cx="3376465" cy="1151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9148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51723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6004" y="18052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Bestyrelsen beretning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72600" y="1524145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7" name="Rektangel 6"/>
          <p:cNvSpPr/>
          <p:nvPr/>
        </p:nvSpPr>
        <p:spPr>
          <a:xfrm>
            <a:off x="467544" y="1628800"/>
            <a:ext cx="828718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Ny landsbypulje for 2019-2020 på i alt 5 mio. kr. trådte i kraft og er uddelt to gange</a:t>
            </a:r>
            <a:endParaRPr lang="da-DK" sz="3200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Landsbysamvirket modtager og behandler  ansøgninger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Retningslinjer udstukket af Byrådet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/>
              <a:t>Krone til krone princip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Projektbudget minimum 150.000 kr.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Primært </a:t>
            </a:r>
            <a:r>
              <a:rPr lang="da-DK" sz="3200" b="1" dirty="0"/>
              <a:t>fysiske projekter, som fremmer landsbyens gode liv, </a:t>
            </a:r>
            <a:r>
              <a:rPr lang="da-DK" sz="3200" b="1" dirty="0" smtClean="0"/>
              <a:t>og </a:t>
            </a:r>
            <a:r>
              <a:rPr lang="da-DK" sz="3200" b="1" dirty="0"/>
              <a:t>som </a:t>
            </a:r>
            <a:endParaRPr lang="da-DK" sz="3200" b="1" dirty="0" smtClean="0"/>
          </a:p>
          <a:p>
            <a:r>
              <a:rPr lang="da-DK" sz="3200" b="1" dirty="0"/>
              <a:t> </a:t>
            </a:r>
            <a:r>
              <a:rPr lang="da-DK" sz="3200" b="1" dirty="0" smtClean="0"/>
              <a:t>  binder sammen </a:t>
            </a:r>
            <a:r>
              <a:rPr lang="da-DK" sz="3200" b="1" dirty="0"/>
              <a:t>og </a:t>
            </a:r>
            <a:r>
              <a:rPr lang="da-DK" sz="3200" b="1" dirty="0" smtClean="0"/>
              <a:t>på tværs</a:t>
            </a:r>
          </a:p>
          <a:p>
            <a:endParaRPr lang="da-DK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401315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6004" y="18052"/>
            <a:ext cx="9144000" cy="1143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b="1" smtClean="0"/>
              <a:t>Bestyrelsen beretning</a:t>
            </a:r>
            <a:endParaRPr lang="en-US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ktangel 7"/>
          <p:cNvSpPr/>
          <p:nvPr/>
        </p:nvSpPr>
        <p:spPr>
          <a:xfrm>
            <a:off x="452534" y="2323327"/>
            <a:ext cx="828718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Konsulenttimer </a:t>
            </a:r>
            <a:r>
              <a:rPr lang="da-DK" sz="3200" b="1" dirty="0"/>
              <a:t>og proces må kun udgøre en mindre del af støtten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/>
              <a:t>Puljen støtter ikke enkeltvirksomheder eller offentlig virksomhed</a:t>
            </a:r>
          </a:p>
        </p:txBody>
      </p:sp>
    </p:spTree>
    <p:extLst>
      <p:ext uri="{BB962C8B-B14F-4D97-AF65-F5344CB8AC3E}">
        <p14:creationId xmlns:p14="http://schemas.microsoft.com/office/powerpoint/2010/main" val="393220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92739" y="1527373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a-DK" b="1" dirty="0" smtClean="0"/>
              <a:t>Toårig landsbypulje, støttede projekter i 2019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 smtClean="0"/>
              <a:t>Byens egen bil, </a:t>
            </a:r>
            <a:r>
              <a:rPr lang="da-DK" b="1" dirty="0" err="1" smtClean="0"/>
              <a:t>ladestander</a:t>
            </a:r>
            <a:r>
              <a:rPr lang="da-DK" b="1" dirty="0" smtClean="0"/>
              <a:t> i </a:t>
            </a:r>
            <a:r>
              <a:rPr lang="da-DK" b="1" dirty="0" err="1" smtClean="0"/>
              <a:t>Gl.Rye</a:t>
            </a:r>
            <a:endParaRPr lang="da-DK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 smtClean="0"/>
              <a:t>Bæredygtig udvikling af Mesing Forsamlingshus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 smtClean="0"/>
              <a:t>Stiforløb fra Veng i retning mod Ry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 smtClean="0"/>
              <a:t>Udvikling af mødesteder i Ejer Bjerge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 smtClean="0"/>
              <a:t>Samlingssted i </a:t>
            </a:r>
            <a:r>
              <a:rPr lang="da-DK" b="1" dirty="0" err="1" smtClean="0"/>
              <a:t>Gl.Rye</a:t>
            </a:r>
            <a:endParaRPr lang="da-DK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 smtClean="0"/>
              <a:t>Fælleshave i Stjær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 smtClean="0"/>
              <a:t>Byrum og faciliteter i Hylke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 smtClean="0"/>
              <a:t>Stiprojekt ved Sjelle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b="1" dirty="0" smtClean="0"/>
              <a:t>Bytorv og gadekær i Fruering</a:t>
            </a:r>
            <a:endParaRPr lang="da-DK" b="1" dirty="0"/>
          </a:p>
          <a:p>
            <a:endParaRPr lang="da-DK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Bestyrelsen beretning</a:t>
            </a:r>
            <a:endParaRPr lang="en-US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3749" y="5373216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349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51723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b="1" dirty="0" smtClean="0"/>
              <a:t>Bestyrelsen beretning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1323575"/>
            <a:ext cx="813690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Landdistriktspuljen (gammel ordning)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250.000 kr. hvert år til styrkelse af landsbyerne i Skanderborg Kommune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Understøtter kulturelle og sociale initiativer der styrker de enkelte landsbyer og landområder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Initiativer der skaber netværk i og imellem landsbyerne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Styrker bosætningen i landsbyerne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Understøtter turisme og erhvervsudvikling</a:t>
            </a:r>
          </a:p>
          <a:p>
            <a:pPr marL="285750" indent="-285750">
              <a:buFont typeface="Wingdings" pitchFamily="2" charset="2"/>
              <a:buChar char="Ø"/>
            </a:pPr>
            <a:endParaRPr lang="da-DK" sz="3000" b="1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sz="3000" b="1" dirty="0"/>
          </a:p>
        </p:txBody>
      </p:sp>
      <p:graphicFrame>
        <p:nvGraphicFramePr>
          <p:cNvPr id="3" name="Pladsholder til indhold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1230506"/>
              </p:ext>
            </p:extLst>
          </p:nvPr>
        </p:nvGraphicFramePr>
        <p:xfrm>
          <a:off x="9972675" y="1524000"/>
          <a:ext cx="81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/>
              </a:tblGrid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0126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477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4532501"/>
              </p:ext>
            </p:extLst>
          </p:nvPr>
        </p:nvGraphicFramePr>
        <p:xfrm>
          <a:off x="-324544" y="5340122"/>
          <a:ext cx="82550" cy="106680"/>
        </p:xfrm>
        <a:graphic>
          <a:graphicData uri="http://schemas.openxmlformats.org/drawingml/2006/table">
            <a:tbl>
              <a:tblPr/>
              <a:tblGrid>
                <a:gridCol w="48511"/>
                <a:gridCol w="34039"/>
              </a:tblGrid>
              <a:tr h="69462">
                <a:tc>
                  <a:txBody>
                    <a:bodyPr/>
                    <a:lstStyle/>
                    <a:p>
                      <a:r>
                        <a:rPr lang="da-DK" sz="100" dirty="0">
                          <a:effectLst/>
                          <a:latin typeface="Arial"/>
                        </a:rPr>
                        <a:t>Jeksen Beboerforening</a:t>
                      </a:r>
                      <a:endParaRPr lang="da-DK" sz="100" dirty="0">
                        <a:effectLst/>
                        <a:latin typeface="Roboto"/>
                      </a:endParaRPr>
                    </a:p>
                  </a:txBody>
                  <a:tcPr marL="620" marR="6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" dirty="0">
                          <a:effectLst/>
                          <a:latin typeface="Arial"/>
                        </a:rPr>
                        <a:t>Faste borde/bænke på Sportspladsen</a:t>
                      </a:r>
                      <a:endParaRPr lang="da-DK" sz="100" dirty="0">
                        <a:effectLst/>
                        <a:latin typeface="Roboto"/>
                      </a:endParaRPr>
                    </a:p>
                  </a:txBody>
                  <a:tcPr marL="620" marR="6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1296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1540" y="1624338"/>
            <a:ext cx="828092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000" b="1" dirty="0" smtClean="0"/>
              <a:t>Projekter, der er støttet i 2019: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Stjær Sogns Beboerforening, Delebil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Søballe Borgerforening, Skateboardrampe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Firgårde Forsamlingshus, </a:t>
            </a:r>
            <a:r>
              <a:rPr lang="da-DK" sz="3200" b="1" dirty="0" err="1" smtClean="0"/>
              <a:t>Betanquebane</a:t>
            </a:r>
            <a:endParaRPr lang="da-DK" sz="32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Hylke Landsbyråd, Hylke Strand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Mesing Forsamlingshus, </a:t>
            </a:r>
            <a:r>
              <a:rPr lang="da-DK" sz="3200" b="1" dirty="0" err="1" smtClean="0"/>
              <a:t>Forprojekt</a:t>
            </a:r>
            <a:endParaRPr lang="da-DK" sz="3200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/>
              <a:t>Hårby Beboerforening, Udsmykning af </a:t>
            </a:r>
            <a:r>
              <a:rPr lang="da-DK" sz="3200" b="1" dirty="0" smtClean="0"/>
              <a:t>mødelokale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/>
              <a:t>Voerladegård, </a:t>
            </a:r>
            <a:r>
              <a:rPr lang="da-DK" sz="3200" b="1" dirty="0" smtClean="0"/>
              <a:t> </a:t>
            </a:r>
            <a:r>
              <a:rPr lang="da-DK" sz="3200" b="1" dirty="0"/>
              <a:t>Åben Sø</a:t>
            </a:r>
          </a:p>
          <a:p>
            <a:pPr marL="285750" indent="-285750">
              <a:buFont typeface="Wingdings" pitchFamily="2" charset="2"/>
              <a:buChar char="Ø"/>
            </a:pPr>
            <a:endParaRPr lang="da-DK" sz="3200" b="1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722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896" y="-51522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352" cy="45719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628800"/>
            <a:ext cx="828092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Stjær </a:t>
            </a:r>
            <a:r>
              <a:rPr lang="da-DK" sz="3200" b="1" dirty="0"/>
              <a:t>Sogns Borgerforening, Landsbyledelse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 smtClean="0"/>
              <a:t>Ejer </a:t>
            </a:r>
            <a:r>
              <a:rPr lang="da-DK" sz="3200" b="1" dirty="0"/>
              <a:t>Bavnehøjs Venner, Borde-bænke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/>
              <a:t>Landsbyrådet Herskind, </a:t>
            </a:r>
            <a:r>
              <a:rPr lang="da-DK" sz="3200" b="1" dirty="0" err="1"/>
              <a:t>Byforskønnelse</a:t>
            </a:r>
            <a:endParaRPr lang="da-DK" sz="3200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/>
              <a:t>Foreningen De 7 Dale, Startkapital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/>
              <a:t>Stjær Sogns Borgerforening, Fælleshave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/>
              <a:t>Sjelle Forsamlingshus, Det gode liv på landet 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/>
              <a:t>Tåning Forsamlingshus, </a:t>
            </a:r>
            <a:r>
              <a:rPr lang="da-DK" sz="3200" b="1" dirty="0" smtClean="0"/>
              <a:t>Projektor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da-DK" sz="3200" b="1" dirty="0"/>
              <a:t>Skjørring Forsamlingshus, </a:t>
            </a:r>
            <a:endParaRPr lang="da-DK" sz="3200" b="1" dirty="0" smtClean="0"/>
          </a:p>
          <a:p>
            <a:r>
              <a:rPr lang="da-DK" sz="3200" b="1" dirty="0"/>
              <a:t> </a:t>
            </a:r>
            <a:r>
              <a:rPr lang="da-DK" sz="3200" b="1" dirty="0" smtClean="0"/>
              <a:t>   Projektor mv.</a:t>
            </a:r>
            <a:endParaRPr lang="da-DK" sz="3200" b="1" dirty="0"/>
          </a:p>
          <a:p>
            <a:pPr marL="285750" indent="-285750">
              <a:buFont typeface="Wingdings" pitchFamily="2" charset="2"/>
              <a:buChar char="Ø"/>
            </a:pPr>
            <a:endParaRPr lang="da-DK" sz="30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0122"/>
            <a:ext cx="295859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542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8986</TotalTime>
  <Words>694</Words>
  <Application>Microsoft Office PowerPoint</Application>
  <PresentationFormat>Skærmshow (4:3)</PresentationFormat>
  <Paragraphs>186</Paragraphs>
  <Slides>26</Slides>
  <Notes>22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26</vt:i4>
      </vt:variant>
    </vt:vector>
  </HeadingPairs>
  <TitlesOfParts>
    <vt:vector size="27" baseType="lpstr">
      <vt:lpstr>Office Theme</vt:lpstr>
      <vt:lpstr>Landsbysamvirket</vt:lpstr>
      <vt:lpstr>Aftenens program</vt:lpstr>
      <vt:lpstr>Generalforsamling 2020</vt:lpstr>
      <vt:lpstr>Bestyrelsen beretning</vt:lpstr>
      <vt:lpstr>PowerPoint-præsentation</vt:lpstr>
      <vt:lpstr>Bestyrelsen beretning</vt:lpstr>
      <vt:lpstr>Bestyrelsen beretning</vt:lpstr>
      <vt:lpstr>PowerPoint-præsentation</vt:lpstr>
      <vt:lpstr>PowerPoint-præsentation</vt:lpstr>
      <vt:lpstr>Bestyrelsen beretning</vt:lpstr>
      <vt:lpstr>Bestyrelsen beretning</vt:lpstr>
      <vt:lpstr>Bestyrelsen beretning</vt:lpstr>
      <vt:lpstr>PowerPoint-præsentation</vt:lpstr>
      <vt:lpstr>PowerPoint-præsentation</vt:lpstr>
      <vt:lpstr>PowerPoint-præsentation</vt:lpstr>
      <vt:lpstr>Bestyrelsens beretning</vt:lpstr>
      <vt:lpstr>Landsbykonference </vt:lpstr>
      <vt:lpstr>PowerPoint-præsentation</vt:lpstr>
      <vt:lpstr>Opgaver næste år</vt:lpstr>
      <vt:lpstr>Indkomne forslag</vt:lpstr>
      <vt:lpstr>Årsregnskab</vt:lpstr>
      <vt:lpstr>Årsregnskab</vt:lpstr>
      <vt:lpstr>Valg til bestyrelsen</vt:lpstr>
      <vt:lpstr>Valg af revision</vt:lpstr>
      <vt:lpstr>Eventuelt</vt:lpstr>
      <vt:lpstr>PowerPoint-præsentation</vt:lpstr>
    </vt:vector>
  </TitlesOfParts>
  <Company>KWS SAAT AG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Andersen</dc:creator>
  <cp:lastModifiedBy>Acer</cp:lastModifiedBy>
  <cp:revision>222</cp:revision>
  <cp:lastPrinted>2015-02-26T16:09:12Z</cp:lastPrinted>
  <dcterms:created xsi:type="dcterms:W3CDTF">2012-02-19T20:15:36Z</dcterms:created>
  <dcterms:modified xsi:type="dcterms:W3CDTF">2020-02-06T13:02:01Z</dcterms:modified>
</cp:coreProperties>
</file>