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86" r:id="rId5"/>
    <p:sldId id="288" r:id="rId6"/>
    <p:sldId id="261" r:id="rId7"/>
    <p:sldId id="262" r:id="rId8"/>
    <p:sldId id="273" r:id="rId9"/>
    <p:sldId id="260" r:id="rId10"/>
    <p:sldId id="275" r:id="rId11"/>
    <p:sldId id="278" r:id="rId12"/>
    <p:sldId id="281" r:id="rId13"/>
    <p:sldId id="287" r:id="rId14"/>
    <p:sldId id="276" r:id="rId15"/>
    <p:sldId id="265" r:id="rId16"/>
    <p:sldId id="266" r:id="rId17"/>
    <p:sldId id="267" r:id="rId18"/>
    <p:sldId id="268" r:id="rId19"/>
    <p:sldId id="269" r:id="rId20"/>
    <p:sldId id="270" r:id="rId21"/>
    <p:sldId id="277" r:id="rId22"/>
    <p:sldId id="284" r:id="rId23"/>
  </p:sldIdLst>
  <p:sldSz cx="9144000" cy="6858000" type="screen4x3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188" autoAdjust="0"/>
  </p:normalViewPr>
  <p:slideViewPr>
    <p:cSldViewPr>
      <p:cViewPr varScale="1">
        <p:scale>
          <a:sx n="76" d="100"/>
          <a:sy n="76" d="100"/>
        </p:scale>
        <p:origin x="13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20" y="-90"/>
      </p:cViewPr>
      <p:guideLst>
        <p:guide orient="horz" pos="2925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858E-2509-428C-A316-81F0B827EC6F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F899F-196D-47BD-B8F4-43960D41CC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769B74E-5A13-47F6-912B-37FAFF777736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DBDAD44D-6838-4289-8CB7-1E35B0CAC9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4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89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26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0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38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55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26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80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8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8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8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D3BC-79F6-4BB1-84FE-58FE20552FB9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0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kanderborg.dk/landsbyer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52736"/>
          </a:xfrm>
          <a:noFill/>
        </p:spPr>
        <p:txBody>
          <a:bodyPr/>
          <a:lstStyle/>
          <a:p>
            <a:r>
              <a:rPr lang="da-DK" b="1" dirty="0" smtClean="0"/>
              <a:t>Landsbysamvirket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572" y="2996952"/>
            <a:ext cx="6400800" cy="3600400"/>
          </a:xfrm>
        </p:spPr>
        <p:txBody>
          <a:bodyPr>
            <a:normAutofit fontScale="85000" lnSpcReduction="20000"/>
          </a:bodyPr>
          <a:lstStyle/>
          <a:p>
            <a:r>
              <a:rPr lang="da-DK" sz="6000" b="1" dirty="0" smtClean="0">
                <a:solidFill>
                  <a:schemeClr val="tx1"/>
                </a:solidFill>
              </a:rPr>
              <a:t>Velkommen til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Generalforsamling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Sjelle Forsamlingshus</a:t>
            </a:r>
          </a:p>
          <a:p>
            <a:r>
              <a:rPr lang="da-DK" sz="4000" b="1" dirty="0">
                <a:solidFill>
                  <a:schemeClr val="tx1"/>
                </a:solidFill>
              </a:rPr>
              <a:t>1</a:t>
            </a:r>
            <a:r>
              <a:rPr lang="da-DK" sz="4000" b="1" dirty="0" smtClean="0">
                <a:solidFill>
                  <a:schemeClr val="tx1"/>
                </a:solidFill>
              </a:rPr>
              <a:t>. Februar 2018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sz="60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39030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1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10 arrangementer i efteråret 2017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I alt 477 deltagere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Bredt grundlag af kunstnere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4000" b="1" dirty="0" smtClean="0"/>
              <a:t>Forsamlingshusene er ved at kunne selv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1197" y="1052736"/>
            <a:ext cx="8039355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 </a:t>
            </a:r>
            <a:r>
              <a:rPr lang="en-US" sz="2800" b="1" dirty="0" err="1" smtClean="0"/>
              <a:t>Sjelle</a:t>
            </a:r>
            <a:r>
              <a:rPr lang="en-US" sz="2800" b="1" dirty="0" smtClean="0"/>
              <a:t>, </a:t>
            </a:r>
            <a:r>
              <a:rPr lang="en-US" sz="2800" b="1" dirty="0" err="1"/>
              <a:t>Skousen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da-DK" sz="2800" b="1" dirty="0" smtClean="0"/>
              <a:t>Alken</a:t>
            </a:r>
            <a:r>
              <a:rPr lang="da-DK" sz="2800" b="1" dirty="0"/>
              <a:t>, Strube - Pete </a:t>
            </a:r>
            <a:r>
              <a:rPr lang="da-DK" sz="2800" b="1" dirty="0" err="1"/>
              <a:t>Repete</a:t>
            </a:r>
            <a:r>
              <a:rPr lang="da-DK" sz="2800" b="1" dirty="0"/>
              <a:t>          	                  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Gjesing</a:t>
            </a:r>
            <a:r>
              <a:rPr lang="en-US" sz="2800" b="1" dirty="0" smtClean="0"/>
              <a:t>,</a:t>
            </a:r>
            <a:r>
              <a:rPr lang="en-US" sz="2800" b="1" dirty="0"/>
              <a:t> Carsten Knudsen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Blegind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Grabow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Storring</a:t>
            </a:r>
            <a:r>
              <a:rPr lang="en-US" sz="2800" b="1" dirty="0" smtClean="0"/>
              <a:t>,</a:t>
            </a:r>
            <a:r>
              <a:rPr lang="en-US" sz="2800" b="1" dirty="0"/>
              <a:t> Michelle </a:t>
            </a:r>
            <a:r>
              <a:rPr lang="en-US" sz="2800" b="1" dirty="0" err="1"/>
              <a:t>Birkballe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da-DK" sz="2800" b="1" dirty="0" smtClean="0"/>
              <a:t>Tåning,</a:t>
            </a:r>
            <a:r>
              <a:rPr lang="da-DK" sz="2800" b="1" dirty="0"/>
              <a:t> </a:t>
            </a:r>
            <a:r>
              <a:rPr lang="da-DK" sz="2800" b="1" dirty="0" err="1"/>
              <a:t>Mzungu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Mesing,</a:t>
            </a:r>
            <a:r>
              <a:rPr lang="da-DK" sz="2800" b="1" dirty="0"/>
              <a:t> Dissing</a:t>
            </a:r>
            <a:r>
              <a:rPr lang="da-DK" sz="2800" b="1" dirty="0" smtClean="0"/>
              <a:t>, Dissing </a:t>
            </a:r>
            <a:r>
              <a:rPr lang="da-DK" sz="2800" b="1" dirty="0"/>
              <a:t>&amp; Las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Skivholme,</a:t>
            </a:r>
            <a:r>
              <a:rPr lang="da-DK" sz="2800" b="1" dirty="0"/>
              <a:t> Alvad-</a:t>
            </a:r>
            <a:r>
              <a:rPr lang="da-DK" sz="2800" b="1" dirty="0" err="1"/>
              <a:t>Wirsén</a:t>
            </a:r>
            <a:r>
              <a:rPr lang="da-DK" sz="2800" b="1" dirty="0"/>
              <a:t>	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en-US" sz="2800" b="1" dirty="0" err="1" smtClean="0"/>
              <a:t>Tebstrup</a:t>
            </a:r>
            <a:r>
              <a:rPr lang="en-US" sz="2800" b="1" dirty="0" smtClean="0"/>
              <a:t>,</a:t>
            </a:r>
            <a:r>
              <a:rPr lang="en-US" sz="2800" b="1" dirty="0"/>
              <a:t>	Four </a:t>
            </a:r>
            <a:r>
              <a:rPr lang="en-US" sz="2800" b="1" dirty="0" smtClean="0"/>
              <a:t>Jacks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Firgårde</a:t>
            </a:r>
            <a:r>
              <a:rPr lang="en-U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smtClean="0"/>
              <a:t>Martin </a:t>
            </a:r>
            <a:r>
              <a:rPr lang="en-US" sz="2800" b="1" dirty="0" err="1" smtClean="0"/>
              <a:t>Blom</a:t>
            </a:r>
            <a:r>
              <a:rPr lang="en-US" sz="2800" b="1" dirty="0" smtClean="0"/>
              <a:t> Trio</a:t>
            </a:r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dirty="0"/>
              <a:t> </a:t>
            </a:r>
            <a:endParaRPr lang="da-DK" sz="2800" dirty="0"/>
          </a:p>
          <a:p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846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Forsamlingshusprojekt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Trafikmøde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Det </a:t>
            </a:r>
            <a:r>
              <a:rPr lang="da-DK" sz="3600" b="1" dirty="0"/>
              <a:t>grønne </a:t>
            </a:r>
            <a:r>
              <a:rPr lang="da-DK" sz="3600" b="1" dirty="0" smtClean="0"/>
              <a:t>Råd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Foreningernes Aften og </a:t>
            </a:r>
            <a:r>
              <a:rPr lang="da-DK" sz="3600" b="1" dirty="0" smtClean="0"/>
              <a:t>Nytårskur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Borgermøde </a:t>
            </a:r>
            <a:r>
              <a:rPr lang="da-DK" sz="3600" b="1" dirty="0"/>
              <a:t>om </a:t>
            </a:r>
            <a:r>
              <a:rPr lang="da-DK" sz="3600" b="1" dirty="0" smtClean="0"/>
              <a:t>budget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Cykelruten </a:t>
            </a:r>
            <a:r>
              <a:rPr lang="da-DK" sz="3600" b="1" dirty="0" err="1" smtClean="0"/>
              <a:t>Kulturringen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Landsbytræf i Grundfør</a:t>
            </a:r>
          </a:p>
          <a:p>
            <a:r>
              <a:rPr lang="da-DK" sz="3600" b="1" dirty="0"/>
              <a:t>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74" y="5550295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09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Højhastighedstog</a:t>
            </a:r>
            <a:endParaRPr lang="da-DK" sz="3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Pris komitéen for Skanderborgprisen </a:t>
            </a:r>
            <a:r>
              <a:rPr lang="da-DK" sz="3600" b="1" dirty="0" smtClean="0"/>
              <a:t> Sporen</a:t>
            </a:r>
            <a:r>
              <a:rPr lang="da-DK" sz="3600" b="1" dirty="0"/>
              <a:t>, Årets </a:t>
            </a:r>
            <a:r>
              <a:rPr lang="da-DK" sz="3600" b="1" dirty="0" smtClean="0"/>
              <a:t>Lederpris </a:t>
            </a:r>
            <a:r>
              <a:rPr lang="da-DK" sz="3600" b="1" dirty="0"/>
              <a:t>og </a:t>
            </a:r>
            <a:r>
              <a:rPr lang="da-DK" sz="3600" b="1" dirty="0" smtClean="0"/>
              <a:t>Årets  Idrætsudøverpris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Årets Landsby i Skanderborg Kommune</a:t>
            </a:r>
            <a:endParaRPr lang="da-DK" sz="36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66" y="556185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2" y="1462231"/>
            <a:ext cx="8229600" cy="4525963"/>
          </a:xfrm>
        </p:spPr>
        <p:txBody>
          <a:bodyPr/>
          <a:lstStyle/>
          <a:p>
            <a:r>
              <a:rPr lang="da-DK" b="1" dirty="0" smtClean="0"/>
              <a:t>Landsbysamvirket spørges ofte om forskellige tiltag rettet mod landsbyerne.  </a:t>
            </a:r>
          </a:p>
          <a:p>
            <a:r>
              <a:rPr lang="da-DK" b="1" dirty="0" smtClean="0"/>
              <a:t>To gange årligt er der møde med Kultur- Sundheds- </a:t>
            </a:r>
            <a:r>
              <a:rPr lang="da-DK" b="1" smtClean="0"/>
              <a:t>og Beskæftigelsesudvalget </a:t>
            </a:r>
            <a:r>
              <a:rPr lang="da-DK" b="1" dirty="0" smtClean="0"/>
              <a:t>, som er </a:t>
            </a:r>
            <a:r>
              <a:rPr lang="da-DK" b="1" smtClean="0"/>
              <a:t>vores kontaktudvalg.</a:t>
            </a:r>
            <a:endParaRPr lang="da-DK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07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0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Opgaver næste år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Kommuneplanen</a:t>
            </a:r>
            <a:endParaRPr lang="en-US" b="1" dirty="0"/>
          </a:p>
          <a:p>
            <a:r>
              <a:rPr lang="da-DK" b="1" dirty="0" smtClean="0"/>
              <a:t>Forsamlingshusene</a:t>
            </a:r>
          </a:p>
          <a:p>
            <a:r>
              <a:rPr lang="da-DK" b="1" dirty="0" smtClean="0"/>
              <a:t>Trafik i landsbyerne og på landet</a:t>
            </a:r>
          </a:p>
          <a:p>
            <a:r>
              <a:rPr lang="da-DK" b="1" dirty="0" smtClean="0"/>
              <a:t>Landdistriktspuljen, uddeling af midler</a:t>
            </a:r>
          </a:p>
          <a:p>
            <a:r>
              <a:rPr lang="da-DK" b="1" dirty="0" smtClean="0"/>
              <a:t>Årets Landsby</a:t>
            </a:r>
          </a:p>
          <a:p>
            <a:r>
              <a:rPr lang="da-DK" b="1" dirty="0" smtClean="0"/>
              <a:t>Facebook-siden</a:t>
            </a:r>
          </a:p>
          <a:p>
            <a:endParaRPr lang="da-DK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Indkomne forslag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Ingen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8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15" y="1600200"/>
            <a:ext cx="5553569" cy="4525963"/>
          </a:xfrm>
        </p:spPr>
      </p:pic>
    </p:spTree>
    <p:extLst>
      <p:ext uri="{BB962C8B-B14F-4D97-AF65-F5344CB8AC3E}">
        <p14:creationId xmlns:p14="http://schemas.microsoft.com/office/powerpoint/2010/main" val="40483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4" y="0"/>
            <a:ext cx="9396536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94" y="1600200"/>
            <a:ext cx="5861012" cy="4525963"/>
          </a:xfrm>
        </p:spPr>
      </p:pic>
    </p:spTree>
    <p:extLst>
      <p:ext uri="{BB962C8B-B14F-4D97-AF65-F5344CB8AC3E}">
        <p14:creationId xmlns:p14="http://schemas.microsoft.com/office/powerpoint/2010/main" val="344793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555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til bestyrelsen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er: </a:t>
            </a:r>
          </a:p>
          <a:p>
            <a:r>
              <a:rPr lang="da-DK" b="1" dirty="0" smtClean="0"/>
              <a:t>Orla </a:t>
            </a:r>
            <a:r>
              <a:rPr lang="da-DK" b="1" dirty="0"/>
              <a:t>Jegstrup</a:t>
            </a:r>
            <a:r>
              <a:rPr lang="da-DK" b="1" dirty="0" smtClean="0"/>
              <a:t>, Knud Erik Elmann Jensen, Anna Margrethe Kristensen og Søren </a:t>
            </a:r>
            <a:r>
              <a:rPr lang="da-DK" b="1" dirty="0"/>
              <a:t>Blaabjerg Poulsen</a:t>
            </a:r>
            <a:r>
              <a:rPr lang="da-DK" b="1" dirty="0" smtClean="0"/>
              <a:t>.</a:t>
            </a:r>
            <a:endParaRPr lang="da-DK" b="1" dirty="0"/>
          </a:p>
          <a:p>
            <a:r>
              <a:rPr lang="da-DK" b="1" dirty="0" smtClean="0"/>
              <a:t>Valg af 2 suppleanter. På valg er Egil Jørgensen og Leif </a:t>
            </a:r>
            <a:r>
              <a:rPr lang="da-DK" b="1" dirty="0"/>
              <a:t>Ifversen </a:t>
            </a:r>
            <a:r>
              <a:rPr lang="da-DK" b="1" dirty="0" smtClean="0"/>
              <a:t>Olesen</a:t>
            </a:r>
          </a:p>
          <a:p>
            <a:r>
              <a:rPr lang="da-DK" b="1" dirty="0" smtClean="0"/>
              <a:t>Bestyrelsen består af 7 medlemmer og 2 suppleanter</a:t>
            </a:r>
            <a:r>
              <a:rPr lang="da-DK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0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432" y="-262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Aftenens 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306285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Velkommen til Sjelle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Generalforsamling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Kaffe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 </a:t>
            </a:r>
            <a:r>
              <a:rPr lang="da-DK" sz="3200" b="1" dirty="0" smtClean="0"/>
              <a:t>Idéer om musik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Afslutning</a:t>
            </a:r>
            <a:endParaRPr lang="en-US" sz="32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23365"/>
            <a:ext cx="3476556" cy="118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af revisor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På valg er Hans Gravsholt</a:t>
            </a:r>
          </a:p>
          <a:p>
            <a:r>
              <a:rPr lang="da-DK" b="1" dirty="0" smtClean="0"/>
              <a:t>Valg af revisor suppleant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Eventuelt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?</a:t>
            </a:r>
            <a:endParaRPr lang="da-DK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6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01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b="1" dirty="0" smtClean="0"/>
              <a:t>Pause og kaffe</a:t>
            </a:r>
          </a:p>
          <a:p>
            <a:pPr marL="0" indent="0" algn="ctr">
              <a:buNone/>
            </a:pPr>
            <a:endParaRPr lang="da-DK" sz="4400" b="1" dirty="0"/>
          </a:p>
          <a:p>
            <a:pPr marL="0" indent="0" algn="ctr">
              <a:buNone/>
            </a:pPr>
            <a:r>
              <a:rPr lang="da-DK" sz="4400" b="1" dirty="0" smtClean="0"/>
              <a:t>Næste punkt:</a:t>
            </a:r>
          </a:p>
          <a:p>
            <a:pPr marL="0" indent="0" algn="ctr">
              <a:buNone/>
            </a:pPr>
            <a:r>
              <a:rPr lang="da-DK" sz="4400" b="1" smtClean="0"/>
              <a:t>Idéer om musik</a:t>
            </a:r>
            <a:endParaRPr lang="da-DK" sz="4400" b="1" dirty="0"/>
          </a:p>
        </p:txBody>
      </p:sp>
    </p:spTree>
    <p:extLst>
      <p:ext uri="{BB962C8B-B14F-4D97-AF65-F5344CB8AC3E}">
        <p14:creationId xmlns:p14="http://schemas.microsoft.com/office/powerpoint/2010/main" val="5313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1088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Generalforsamling 2018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a-DK" b="1" dirty="0" smtClean="0"/>
              <a:t>Valg af dirigent</a:t>
            </a:r>
          </a:p>
          <a:p>
            <a:r>
              <a:rPr lang="da-DK" b="1" dirty="0" smtClean="0"/>
              <a:t>Valg af stemmetæller og referent</a:t>
            </a:r>
          </a:p>
          <a:p>
            <a:r>
              <a:rPr lang="da-DK" b="1" dirty="0" smtClean="0"/>
              <a:t>Bestyrelsens beretning</a:t>
            </a:r>
          </a:p>
          <a:p>
            <a:r>
              <a:rPr lang="da-DK" b="1" dirty="0" smtClean="0"/>
              <a:t>Indkomne forslag</a:t>
            </a:r>
          </a:p>
          <a:p>
            <a:r>
              <a:rPr lang="da-DK" b="1" dirty="0" smtClean="0"/>
              <a:t>Fremlæggelse af årsregnskab</a:t>
            </a:r>
          </a:p>
          <a:p>
            <a:r>
              <a:rPr lang="da-DK" b="1" dirty="0" smtClean="0"/>
              <a:t>Valg af 4 medlemmer til bestyrelsen</a:t>
            </a:r>
          </a:p>
          <a:p>
            <a:r>
              <a:rPr lang="da-DK" b="1" dirty="0" smtClean="0"/>
              <a:t>Valg af 2 suppleanter</a:t>
            </a:r>
          </a:p>
          <a:p>
            <a:r>
              <a:rPr lang="da-DK" b="1" dirty="0" smtClean="0"/>
              <a:t>Valg af revisor og revisor suppleant</a:t>
            </a:r>
          </a:p>
          <a:p>
            <a:r>
              <a:rPr lang="da-DK" b="1" dirty="0" smtClean="0"/>
              <a:t>Eventuelt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17232"/>
            <a:ext cx="3376465" cy="11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1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04" y="18052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Sagt om landsbyer og livet på landet: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En landsby består ikke kun af fysiske strukturer og mennesker. En landsby er et fællesskab med sin egen identitet.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Vi tror, det er klogt at bygge landsbyen først, og sidenhen husene.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For os er det landet, som er fremtiden. Her er der plads til at skabe sit eget liv – sammenlignet med byen, hvor alting er udtænkt og færdigplanlagt.</a:t>
            </a:r>
          </a:p>
          <a:p>
            <a:endParaRPr lang="en-US" sz="3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2600" y="1524145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Skiftende planer for udvikling af </a:t>
            </a:r>
          </a:p>
          <a:p>
            <a:pPr marL="0" indent="0">
              <a:buNone/>
            </a:pPr>
            <a:r>
              <a:rPr lang="da-DK" b="1" dirty="0" smtClean="0"/>
              <a:t>   kommuneplantillæg for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Inspirationsmøde d. 9. januar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>
                <a:hlinkClick r:id="rId2"/>
              </a:rPr>
              <a:t>www.skanderborg.dk/landsbyerne</a:t>
            </a:r>
            <a:endParaRPr lang="da-DK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FB-gruppen ‘Landsbysamvirket.dk’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D. 1. marts møde med Vej og Trafik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Diverse lokale initiativer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Frist for indsendelse 1. juni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b="1" dirty="0"/>
          </a:p>
          <a:p>
            <a:endParaRPr lang="da-DK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49" y="537321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4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Landdistriktspuljen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250.000 kr. hvert år til styrkelse af landsbyerne i Skanderborg Kommune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kulturelle og sociale initiativer der styrker de enkelte landsbyer og landområder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Initiativer der skaber netværk i og imellem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Styrker bosætningen i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turisme og erhvervsudvikling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graphicFrame>
        <p:nvGraphicFramePr>
          <p:cNvPr id="3" name="Pladsholder til ind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43678"/>
              </p:ext>
            </p:extLst>
          </p:nvPr>
        </p:nvGraphicFramePr>
        <p:xfrm>
          <a:off x="9972675" y="1524000"/>
          <a:ext cx="81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1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Projekter, der er støttet i 2017: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Den Fri Hestehaveskole/Naturbørnehaven Følfod, Naturklasserum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err="1" smtClean="0"/>
              <a:t>Gl.Rye</a:t>
            </a:r>
            <a:r>
              <a:rPr lang="da-DK" sz="3000" b="1" dirty="0" smtClean="0"/>
              <a:t> Flagallé, Nye flag og flagstænger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Storring Grundejerforening og Storring Forsamlingshus, Forårsrengøring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Borgerforeningen i </a:t>
            </a:r>
            <a:r>
              <a:rPr lang="da-DK" sz="3000" b="1" dirty="0" err="1" smtClean="0"/>
              <a:t>Gl.Rye</a:t>
            </a:r>
            <a:r>
              <a:rPr lang="da-DK" sz="3000" b="1" dirty="0" smtClean="0"/>
              <a:t>, Borgersammenkomst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/>
              <a:t>Søballe Borgerforening, Samlingssted på fællesarealet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/>
              <a:t>Hårby HIK81, Parasoller </a:t>
            </a:r>
          </a:p>
          <a:p>
            <a:endParaRPr lang="da-DK" sz="30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22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Virring Borgerforening, </a:t>
            </a:r>
            <a:r>
              <a:rPr lang="da-DK" sz="3200" b="1" dirty="0" smtClean="0"/>
              <a:t>Byparken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Herskind </a:t>
            </a:r>
            <a:r>
              <a:rPr lang="da-DK" sz="3200" b="1" dirty="0"/>
              <a:t>Forsamlingshus</a:t>
            </a:r>
            <a:r>
              <a:rPr lang="da-DK" sz="3000" b="1" dirty="0" smtClean="0"/>
              <a:t>, Toilet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Dørup </a:t>
            </a:r>
            <a:r>
              <a:rPr lang="da-DK" sz="3200" b="1" dirty="0" smtClean="0"/>
              <a:t>Borgerforening, Legeplads</a:t>
            </a: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Alken Mejeri, Rammer for fællesskabet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Tebstrup Forsamlingshus, Legeplads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Hylke </a:t>
            </a:r>
            <a:r>
              <a:rPr lang="da-DK" sz="3200" b="1" dirty="0" smtClean="0"/>
              <a:t>Borgerforening, Møbler</a:t>
            </a: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Ansøgning: 1.4. og 1.9.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42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Tildelte midler i 2017 til projekter i   landsbyerne 172.121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Liv i forsamlingshusene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Landsbysamvirket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Kulturpuljen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10 arrangementer</a:t>
            </a:r>
          </a:p>
          <a:p>
            <a:endParaRPr lang="en-US" sz="36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4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4965</TotalTime>
  <Words>544</Words>
  <Application>Microsoft Office PowerPoint</Application>
  <PresentationFormat>Skærmshow (4:3)</PresentationFormat>
  <Paragraphs>151</Paragraphs>
  <Slides>22</Slides>
  <Notes>21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Landsbysamvirket</vt:lpstr>
      <vt:lpstr>Aftenens program</vt:lpstr>
      <vt:lpstr>Generalforsamling 2018</vt:lpstr>
      <vt:lpstr>Bestyrelsen beretning</vt:lpstr>
      <vt:lpstr>Bestyrelsen beretning</vt:lpstr>
      <vt:lpstr>Bestyrelsen beretning</vt:lpstr>
      <vt:lpstr>PowerPoint-præsentation</vt:lpstr>
      <vt:lpstr>PowerPoint-præsentation</vt:lpstr>
      <vt:lpstr>Bestyrelsen beretning</vt:lpstr>
      <vt:lpstr>Bestyrelsen beretning</vt:lpstr>
      <vt:lpstr>Bestyrelsen beretning</vt:lpstr>
      <vt:lpstr>PowerPoint-præsentation</vt:lpstr>
      <vt:lpstr>PowerPoint-præsentation</vt:lpstr>
      <vt:lpstr>PowerPoint-præsentation</vt:lpstr>
      <vt:lpstr>Opgaver næste år</vt:lpstr>
      <vt:lpstr>Indkomne forslag</vt:lpstr>
      <vt:lpstr>Årsregnskab</vt:lpstr>
      <vt:lpstr>Årsregnskab</vt:lpstr>
      <vt:lpstr>Valg til bestyrelsen</vt:lpstr>
      <vt:lpstr>Valg af revisor</vt:lpstr>
      <vt:lpstr>Eventuelt</vt:lpstr>
      <vt:lpstr>PowerPoint-præsentation</vt:lpstr>
    </vt:vector>
  </TitlesOfParts>
  <Company>KWS SAAT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</dc:creator>
  <cp:lastModifiedBy>Orla Jegstrup Jensen</cp:lastModifiedBy>
  <cp:revision>141</cp:revision>
  <cp:lastPrinted>2015-02-26T16:09:12Z</cp:lastPrinted>
  <dcterms:created xsi:type="dcterms:W3CDTF">2012-02-19T20:15:36Z</dcterms:created>
  <dcterms:modified xsi:type="dcterms:W3CDTF">2018-02-02T08:10:34Z</dcterms:modified>
</cp:coreProperties>
</file>